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slideLayouts/slideLayout50.xml" ContentType="application/vnd.openxmlformats-officedocument.presentationml.slideLayout+xml"/>
  <Override PartName="/ppt/theme/theme7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8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9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0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1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2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3.xml" ContentType="application/vnd.openxmlformats-officedocument.theme+xml"/>
  <Override PartName="/ppt/slideLayouts/slideLayout109.xml" ContentType="application/vnd.openxmlformats-officedocument.presentationml.slideLayout+xml"/>
  <Override PartName="/ppt/theme/theme14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5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6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7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8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9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20.xml" ContentType="application/vnd.openxmlformats-officedocument.theme+xml"/>
  <Override PartName="/ppt/slideLayouts/slideLayout180.xml" ContentType="application/vnd.openxmlformats-officedocument.presentationml.slideLayout+xml"/>
  <Override PartName="/ppt/theme/theme21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theme/theme22.xml" ContentType="application/vnd.openxmlformats-officedocument.theme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23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theme/theme24.xml" ContentType="application/vnd.openxmlformats-officedocument.theme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theme/theme25.xml" ContentType="application/vnd.openxmlformats-officedocument.theme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theme/theme26.xml" ContentType="application/vnd.openxmlformats-officedocument.theme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theme/theme27.xml" ContentType="application/vnd.openxmlformats-officedocument.theme+xml"/>
  <Override PartName="/ppt/slideLayouts/slideLayout249.xml" ContentType="application/vnd.openxmlformats-officedocument.presentationml.slideLayout+xml"/>
  <Override PartName="/ppt/theme/theme28.xml" ContentType="application/vnd.openxmlformats-officedocument.theme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theme/theme29.xml" ContentType="application/vnd.openxmlformats-officedocument.theme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30.xml" ContentType="application/vnd.openxmlformats-officedocument.theme+xml"/>
  <Override PartName="/ppt/slideLayouts/slideLayout276.xml" ContentType="application/vnd.openxmlformats-officedocument.presentationml.slideLayout+xml"/>
  <Override PartName="/ppt/theme/theme31.xml" ContentType="application/vnd.openxmlformats-officedocument.theme+xml"/>
  <Override PartName="/ppt/theme/theme3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  <p:sldMasterId id="2147483666" r:id="rId2"/>
    <p:sldMasterId id="2147483659" r:id="rId3"/>
    <p:sldMasterId id="2147483655" r:id="rId4"/>
    <p:sldMasterId id="2147483949" r:id="rId5"/>
    <p:sldMasterId id="2147483964" r:id="rId6"/>
    <p:sldMasterId id="2147484146" r:id="rId7"/>
    <p:sldMasterId id="2147484322" r:id="rId8"/>
    <p:sldMasterId id="2147493503" r:id="rId9"/>
    <p:sldMasterId id="2147493506" r:id="rId10"/>
    <p:sldMasterId id="2147495406" r:id="rId11"/>
    <p:sldMasterId id="2147512070" r:id="rId12"/>
    <p:sldMasterId id="2147512082" r:id="rId13"/>
    <p:sldMasterId id="2147512228" r:id="rId14"/>
    <p:sldMasterId id="2147512244" r:id="rId15"/>
    <p:sldMasterId id="2147512256" r:id="rId16"/>
    <p:sldMasterId id="2147512269" r:id="rId17"/>
    <p:sldMasterId id="2147512282" r:id="rId18"/>
    <p:sldMasterId id="2147512296" r:id="rId19"/>
    <p:sldMasterId id="2147512308" r:id="rId20"/>
    <p:sldMasterId id="2147512322" r:id="rId21"/>
    <p:sldMasterId id="2147512324" r:id="rId22"/>
    <p:sldMasterId id="2147512338" r:id="rId23"/>
    <p:sldMasterId id="2147512362" r:id="rId24"/>
    <p:sldMasterId id="2147512374" r:id="rId25"/>
    <p:sldMasterId id="2147512386" r:id="rId26"/>
    <p:sldMasterId id="2147512398" r:id="rId27"/>
    <p:sldMasterId id="2147512410" r:id="rId28"/>
    <p:sldMasterId id="2147512412" r:id="rId29"/>
    <p:sldMasterId id="2147512426" r:id="rId30"/>
    <p:sldMasterId id="2147512440" r:id="rId31"/>
  </p:sldMasterIdLst>
  <p:notesMasterIdLst>
    <p:notesMasterId r:id="rId103"/>
  </p:notesMasterIdLst>
  <p:sldIdLst>
    <p:sldId id="291" r:id="rId32"/>
    <p:sldId id="475" r:id="rId33"/>
    <p:sldId id="3683" r:id="rId34"/>
    <p:sldId id="3684" r:id="rId35"/>
    <p:sldId id="3685" r:id="rId36"/>
    <p:sldId id="3686" r:id="rId37"/>
    <p:sldId id="3687" r:id="rId38"/>
    <p:sldId id="3688" r:id="rId39"/>
    <p:sldId id="3689" r:id="rId40"/>
    <p:sldId id="445" r:id="rId41"/>
    <p:sldId id="2592" r:id="rId42"/>
    <p:sldId id="608" r:id="rId43"/>
    <p:sldId id="487" r:id="rId44"/>
    <p:sldId id="625" r:id="rId45"/>
    <p:sldId id="659" r:id="rId46"/>
    <p:sldId id="320" r:id="rId47"/>
    <p:sldId id="491" r:id="rId48"/>
    <p:sldId id="626" r:id="rId49"/>
    <p:sldId id="453" r:id="rId50"/>
    <p:sldId id="3690" r:id="rId51"/>
    <p:sldId id="447" r:id="rId52"/>
    <p:sldId id="505" r:id="rId53"/>
    <p:sldId id="506" r:id="rId54"/>
    <p:sldId id="437" r:id="rId55"/>
    <p:sldId id="417" r:id="rId56"/>
    <p:sldId id="432" r:id="rId57"/>
    <p:sldId id="4045" r:id="rId58"/>
    <p:sldId id="668" r:id="rId59"/>
    <p:sldId id="669" r:id="rId60"/>
    <p:sldId id="701" r:id="rId61"/>
    <p:sldId id="700" r:id="rId62"/>
    <p:sldId id="702" r:id="rId63"/>
    <p:sldId id="703" r:id="rId64"/>
    <p:sldId id="704" r:id="rId65"/>
    <p:sldId id="705" r:id="rId66"/>
    <p:sldId id="708" r:id="rId67"/>
    <p:sldId id="706" r:id="rId68"/>
    <p:sldId id="707" r:id="rId69"/>
    <p:sldId id="3682" r:id="rId70"/>
    <p:sldId id="587" r:id="rId71"/>
    <p:sldId id="2580" r:id="rId72"/>
    <p:sldId id="2587" r:id="rId73"/>
    <p:sldId id="2570" r:id="rId74"/>
    <p:sldId id="2555" r:id="rId75"/>
    <p:sldId id="2571" r:id="rId76"/>
    <p:sldId id="297" r:id="rId77"/>
    <p:sldId id="264" r:id="rId78"/>
    <p:sldId id="502" r:id="rId79"/>
    <p:sldId id="636" r:id="rId80"/>
    <p:sldId id="294" r:id="rId81"/>
    <p:sldId id="591" r:id="rId82"/>
    <p:sldId id="3671" r:id="rId83"/>
    <p:sldId id="266" r:id="rId84"/>
    <p:sldId id="4050" r:id="rId85"/>
    <p:sldId id="4046" r:id="rId86"/>
    <p:sldId id="386" r:id="rId87"/>
    <p:sldId id="387" r:id="rId88"/>
    <p:sldId id="388" r:id="rId89"/>
    <p:sldId id="395" r:id="rId90"/>
    <p:sldId id="4049" r:id="rId91"/>
    <p:sldId id="284" r:id="rId92"/>
    <p:sldId id="285" r:id="rId93"/>
    <p:sldId id="286" r:id="rId94"/>
    <p:sldId id="4048" r:id="rId95"/>
    <p:sldId id="308" r:id="rId96"/>
    <p:sldId id="309" r:id="rId97"/>
    <p:sldId id="310" r:id="rId98"/>
    <p:sldId id="276" r:id="rId99"/>
    <p:sldId id="420" r:id="rId100"/>
    <p:sldId id="316" r:id="rId101"/>
    <p:sldId id="4051" r:id="rId10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D4DF"/>
    <a:srgbClr val="010000"/>
    <a:srgbClr val="040401"/>
    <a:srgbClr val="0066FF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6283"/>
    <p:restoredTop sz="91153" autoAdjust="0"/>
  </p:normalViewPr>
  <p:slideViewPr>
    <p:cSldViewPr>
      <p:cViewPr varScale="1">
        <p:scale>
          <a:sx n="68" d="100"/>
          <a:sy n="68" d="100"/>
        </p:scale>
        <p:origin x="224" y="16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7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1.xml"/><Relationship Id="rId47" Type="http://schemas.openxmlformats.org/officeDocument/2006/relationships/slide" Target="slides/slide16.xml"/><Relationship Id="rId63" Type="http://schemas.openxmlformats.org/officeDocument/2006/relationships/slide" Target="slides/slide32.xml"/><Relationship Id="rId68" Type="http://schemas.openxmlformats.org/officeDocument/2006/relationships/slide" Target="slides/slide37.xml"/><Relationship Id="rId84" Type="http://schemas.openxmlformats.org/officeDocument/2006/relationships/slide" Target="slides/slide53.xml"/><Relationship Id="rId89" Type="http://schemas.openxmlformats.org/officeDocument/2006/relationships/slide" Target="slides/slide58.xml"/><Relationship Id="rId16" Type="http://schemas.openxmlformats.org/officeDocument/2006/relationships/slideMaster" Target="slideMasters/slideMaster16.xml"/><Relationship Id="rId107" Type="http://schemas.openxmlformats.org/officeDocument/2006/relationships/tableStyles" Target="tableStyles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.xml"/><Relationship Id="rId37" Type="http://schemas.openxmlformats.org/officeDocument/2006/relationships/slide" Target="slides/slide6.xml"/><Relationship Id="rId53" Type="http://schemas.openxmlformats.org/officeDocument/2006/relationships/slide" Target="slides/slide22.xml"/><Relationship Id="rId58" Type="http://schemas.openxmlformats.org/officeDocument/2006/relationships/slide" Target="slides/slide27.xml"/><Relationship Id="rId74" Type="http://schemas.openxmlformats.org/officeDocument/2006/relationships/slide" Target="slides/slide43.xml"/><Relationship Id="rId79" Type="http://schemas.openxmlformats.org/officeDocument/2006/relationships/slide" Target="slides/slide48.xml"/><Relationship Id="rId102" Type="http://schemas.openxmlformats.org/officeDocument/2006/relationships/slide" Target="slides/slide7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59.xml"/><Relationship Id="rId95" Type="http://schemas.openxmlformats.org/officeDocument/2006/relationships/slide" Target="slides/slide6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" Target="slides/slide12.xml"/><Relationship Id="rId48" Type="http://schemas.openxmlformats.org/officeDocument/2006/relationships/slide" Target="slides/slide17.xml"/><Relationship Id="rId64" Type="http://schemas.openxmlformats.org/officeDocument/2006/relationships/slide" Target="slides/slide33.xml"/><Relationship Id="rId69" Type="http://schemas.openxmlformats.org/officeDocument/2006/relationships/slide" Target="slides/slide38.xml"/><Relationship Id="rId80" Type="http://schemas.openxmlformats.org/officeDocument/2006/relationships/slide" Target="slides/slide49.xml"/><Relationship Id="rId85" Type="http://schemas.openxmlformats.org/officeDocument/2006/relationships/slide" Target="slides/slide54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2.xml"/><Relationship Id="rId38" Type="http://schemas.openxmlformats.org/officeDocument/2006/relationships/slide" Target="slides/slide7.xml"/><Relationship Id="rId59" Type="http://schemas.openxmlformats.org/officeDocument/2006/relationships/slide" Target="slides/slide28.xml"/><Relationship Id="rId103" Type="http://schemas.openxmlformats.org/officeDocument/2006/relationships/notesMaster" Target="notesMasters/notesMaster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0.xml"/><Relationship Id="rId54" Type="http://schemas.openxmlformats.org/officeDocument/2006/relationships/slide" Target="slides/slide23.xml"/><Relationship Id="rId62" Type="http://schemas.openxmlformats.org/officeDocument/2006/relationships/slide" Target="slides/slide31.xml"/><Relationship Id="rId70" Type="http://schemas.openxmlformats.org/officeDocument/2006/relationships/slide" Target="slides/slide39.xml"/><Relationship Id="rId75" Type="http://schemas.openxmlformats.org/officeDocument/2006/relationships/slide" Target="slides/slide44.xml"/><Relationship Id="rId83" Type="http://schemas.openxmlformats.org/officeDocument/2006/relationships/slide" Target="slides/slide52.xml"/><Relationship Id="rId88" Type="http://schemas.openxmlformats.org/officeDocument/2006/relationships/slide" Target="slides/slide57.xml"/><Relationship Id="rId91" Type="http://schemas.openxmlformats.org/officeDocument/2006/relationships/slide" Target="slides/slide60.xml"/><Relationship Id="rId96" Type="http://schemas.openxmlformats.org/officeDocument/2006/relationships/slide" Target="slides/slide6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5.xml"/><Relationship Id="rId49" Type="http://schemas.openxmlformats.org/officeDocument/2006/relationships/slide" Target="slides/slide18.xml"/><Relationship Id="rId57" Type="http://schemas.openxmlformats.org/officeDocument/2006/relationships/slide" Target="slides/slide26.xml"/><Relationship Id="rId10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13.xml"/><Relationship Id="rId52" Type="http://schemas.openxmlformats.org/officeDocument/2006/relationships/slide" Target="slides/slide21.xml"/><Relationship Id="rId60" Type="http://schemas.openxmlformats.org/officeDocument/2006/relationships/slide" Target="slides/slide29.xml"/><Relationship Id="rId65" Type="http://schemas.openxmlformats.org/officeDocument/2006/relationships/slide" Target="slides/slide34.xml"/><Relationship Id="rId73" Type="http://schemas.openxmlformats.org/officeDocument/2006/relationships/slide" Target="slides/slide42.xml"/><Relationship Id="rId78" Type="http://schemas.openxmlformats.org/officeDocument/2006/relationships/slide" Target="slides/slide47.xml"/><Relationship Id="rId81" Type="http://schemas.openxmlformats.org/officeDocument/2006/relationships/slide" Target="slides/slide50.xml"/><Relationship Id="rId86" Type="http://schemas.openxmlformats.org/officeDocument/2006/relationships/slide" Target="slides/slide55.xml"/><Relationship Id="rId94" Type="http://schemas.openxmlformats.org/officeDocument/2006/relationships/slide" Target="slides/slide63.xml"/><Relationship Id="rId99" Type="http://schemas.openxmlformats.org/officeDocument/2006/relationships/slide" Target="slides/slide68.xml"/><Relationship Id="rId101" Type="http://schemas.openxmlformats.org/officeDocument/2006/relationships/slide" Target="slides/slide7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8.xml"/><Relationship Id="rId34" Type="http://schemas.openxmlformats.org/officeDocument/2006/relationships/slide" Target="slides/slide3.xml"/><Relationship Id="rId50" Type="http://schemas.openxmlformats.org/officeDocument/2006/relationships/slide" Target="slides/slide19.xml"/><Relationship Id="rId55" Type="http://schemas.openxmlformats.org/officeDocument/2006/relationships/slide" Target="slides/slide24.xml"/><Relationship Id="rId76" Type="http://schemas.openxmlformats.org/officeDocument/2006/relationships/slide" Target="slides/slide45.xml"/><Relationship Id="rId97" Type="http://schemas.openxmlformats.org/officeDocument/2006/relationships/slide" Target="slides/slide66.xml"/><Relationship Id="rId10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0.xml"/><Relationship Id="rId92" Type="http://schemas.openxmlformats.org/officeDocument/2006/relationships/slide" Target="slides/slide61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9.xml"/><Relationship Id="rId45" Type="http://schemas.openxmlformats.org/officeDocument/2006/relationships/slide" Target="slides/slide14.xml"/><Relationship Id="rId66" Type="http://schemas.openxmlformats.org/officeDocument/2006/relationships/slide" Target="slides/slide35.xml"/><Relationship Id="rId87" Type="http://schemas.openxmlformats.org/officeDocument/2006/relationships/slide" Target="slides/slide56.xml"/><Relationship Id="rId61" Type="http://schemas.openxmlformats.org/officeDocument/2006/relationships/slide" Target="slides/slide30.xml"/><Relationship Id="rId82" Type="http://schemas.openxmlformats.org/officeDocument/2006/relationships/slide" Target="slides/slide5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4.xml"/><Relationship Id="rId56" Type="http://schemas.openxmlformats.org/officeDocument/2006/relationships/slide" Target="slides/slide25.xml"/><Relationship Id="rId77" Type="http://schemas.openxmlformats.org/officeDocument/2006/relationships/slide" Target="slides/slide46.xml"/><Relationship Id="rId100" Type="http://schemas.openxmlformats.org/officeDocument/2006/relationships/slide" Target="slides/slide69.xml"/><Relationship Id="rId10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0.xml"/><Relationship Id="rId72" Type="http://schemas.openxmlformats.org/officeDocument/2006/relationships/slide" Target="slides/slide41.xml"/><Relationship Id="rId93" Type="http://schemas.openxmlformats.org/officeDocument/2006/relationships/slide" Target="slides/slide62.xml"/><Relationship Id="rId98" Type="http://schemas.openxmlformats.org/officeDocument/2006/relationships/slide" Target="slides/slide67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15.xml"/><Relationship Id="rId67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39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7528C42-E3E5-4E4B-A7B7-DD89D7CB92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6531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8" charset="0"/>
        <a:ea typeface="ＭＳ Ｐゴシック" pitchFamily="-105" charset="-128"/>
        <a:cs typeface="ＭＳ Ｐゴシック" pitchFamily="-10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8" charset="0"/>
        <a:ea typeface="ＭＳ Ｐゴシック" pitchFamily="-10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8" charset="0"/>
        <a:ea typeface="ＭＳ Ｐゴシック" pitchFamily="-10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8" charset="0"/>
        <a:ea typeface="ＭＳ Ｐゴシック" pitchFamily="-10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8" charset="0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035316-A730-3F41-955F-BDCD507D531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6349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1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380CAD-754C-6A43-B9DA-D38F92BD114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/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r>
              <a:rPr noProof="1">
                <a:latin typeface="Times New Roman" charset="0"/>
                <a:ea typeface="ＭＳ Ｐゴシック" charset="0"/>
                <a:cs typeface="ＭＳ Ｐゴシック" charset="0"/>
              </a:rPr>
              <a:t>I get to teach these leaders every book of the Bible in survey courses, plus backgrounds to both the OT and NT, three areas of theology, and how to preach.</a:t>
            </a: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87E50C-F11F-0E42-BD77-FFCF26E04A1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2088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4A3627-A63E-AB4E-A7F1-D745D54559A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2713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Too often students simply look at the grade on their research paper and toss it into this type of file system. There</a:t>
            </a:r>
            <a:r>
              <a:rPr lang="en-US" baseline="0">
                <a:latin typeface="Times New Roman" charset="0"/>
                <a:ea typeface="ＭＳ Ｐゴシック" charset="0"/>
                <a:cs typeface="ＭＳ Ｐゴシック" charset="0"/>
              </a:rPr>
              <a:t> must be a better way!</a:t>
            </a: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025DF1-5953-CC44-9F6F-52513D696566}" type="slidenum">
              <a:rPr lang="en-US" sz="1200">
                <a:solidFill>
                  <a:srgbClr val="000000"/>
                </a:solidFill>
              </a:rPr>
              <a:pPr eaLnBrk="1" hangingPunct="1"/>
              <a:t>15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21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1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B63CA5A-5048-5549-BA0E-CC5BA3A1422B}" type="slidenum">
              <a:rPr lang="en-US" sz="1200"/>
              <a:pPr eaLnBrk="1" hangingPunct="1"/>
              <a:t>16</a:t>
            </a:fld>
            <a:endParaRPr lang="en-US" sz="1200"/>
          </a:p>
        </p:txBody>
      </p:sp>
      <p:sp>
        <p:nvSpPr>
          <p:cNvPr id="3983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83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49E8777-92C2-824D-88E6-F5063F6E12A3}" type="slidenum">
              <a:rPr lang="en-US" sz="1200">
                <a:solidFill>
                  <a:prstClr val="black"/>
                </a:solidFill>
              </a:rPr>
              <a:pPr eaLnBrk="1" hangingPunct="1"/>
              <a:t>17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129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961E57-94A7-0F4F-82F0-15F69BBDCC2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73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Dr. Fyman invested 30 years of</a:t>
            </a:r>
            <a:r>
              <a:rPr lang="en-US" baseline="0">
                <a:latin typeface="Arial" charset="0"/>
                <a:ea typeface="ＭＳ Ｐゴシック" charset="0"/>
                <a:cs typeface="ＭＳ Ｐゴシック" charset="0"/>
              </a:rPr>
              <a:t> his life to develop "The Bible</a:t>
            </a:r>
            <a:r>
              <a:rPr lang="mr-IN" baseline="0">
                <a:latin typeface="Arial" charset="0"/>
                <a:ea typeface="ＭＳ Ｐゴシック" charset="0"/>
                <a:cs typeface="ＭＳ Ｐゴシック" charset="0"/>
              </a:rPr>
              <a:t>…</a:t>
            </a:r>
            <a:r>
              <a:rPr lang="en-US" baseline="0">
                <a:latin typeface="Arial" charset="0"/>
                <a:ea typeface="ＭＳ Ｐゴシック" charset="0"/>
                <a:cs typeface="ＭＳ Ｐゴシック" charset="0"/>
              </a:rPr>
              <a:t>Basically," a 10-hour seminar that brings audiences through the whole Bible SIX times!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61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DA836A3D-4082-FF42-A402-1617A87AFA3B}" type="slidenum">
              <a:rPr lang="en-US" sz="1200">
                <a:solidFill>
                  <a:srgbClr val="000000"/>
                </a:solidFill>
                <a:latin typeface="Arial" charset="0"/>
              </a:rPr>
              <a:pPr eaLnBrk="1" hangingPunct="1"/>
              <a:t>20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92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4DDCFD6-4A9D-AC4C-80A7-2A400071ECDC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hangingPunct="1"/>
              <a:t>21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338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333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CFECCC-DD0E-8D4E-838D-0BCEDB86869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4EDEC6C-6CDC-0F45-9A36-BB340573CF8F}" type="slidenum">
              <a:rPr lang="en-US" sz="1200">
                <a:solidFill>
                  <a:srgbClr val="000000"/>
                </a:solidFill>
              </a:rPr>
              <a:pPr eaLnBrk="1" hangingPunct="1"/>
              <a:t>22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10979" name="Text Box 2"/>
          <p:cNvSpPr txBox="1">
            <a:spLocks noChangeArrowheads="1"/>
          </p:cNvSpPr>
          <p:nvPr/>
        </p:nvSpPr>
        <p:spPr bwMode="auto">
          <a:xfrm>
            <a:off x="1130300" y="674688"/>
            <a:ext cx="4597400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0980" name="Text Box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393513A-2D21-6448-A524-2E6D0086F32F}" type="slidenum">
              <a:rPr lang="en-US" sz="1200">
                <a:solidFill>
                  <a:srgbClr val="000000"/>
                </a:solidFill>
              </a:rPr>
              <a:pPr eaLnBrk="1" hangingPunct="1"/>
              <a:t>23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13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513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8352EC-4CD0-CE46-AF0F-50726E7DFC4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624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latin typeface="Times New Roman" charset="0"/>
                <a:ea typeface="ＭＳ Ｐゴシック" charset="0"/>
                <a:cs typeface="ＭＳ Ｐゴシック" charset="0"/>
              </a:rPr>
              <a:t>There is no accident or evolution of trial-and-error in Genesis 1—God carefully made everything by his choice. As expected, he formed the world for three days before he filled it.</a:t>
            </a:r>
            <a:endParaRPr lang="zh-CN" alt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0F7DE8B5-E3CC-0F48-A589-4267FFE55D93}" type="slidenum">
              <a:rPr lang="en-US" sz="1200">
                <a:solidFill>
                  <a:srgbClr val="000000"/>
                </a:solidFill>
              </a:rPr>
              <a:pPr eaLnBrk="1" hangingPunct="1"/>
              <a:t>25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17123" name="Text Box 2"/>
          <p:cNvSpPr txBox="1">
            <a:spLocks noChangeArrowheads="1"/>
          </p:cNvSpPr>
          <p:nvPr/>
        </p:nvSpPr>
        <p:spPr bwMode="auto">
          <a:xfrm>
            <a:off x="1130300" y="674688"/>
            <a:ext cx="4597400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7124" name="Text Box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EC871E1-5F9A-8B46-ADC5-EA825C19D201}" type="slidenum">
              <a:rPr lang="en-US" sz="1200">
                <a:solidFill>
                  <a:srgbClr val="000000"/>
                </a:solidFill>
                <a:latin typeface="Arial" charset="0"/>
              </a:rPr>
              <a:pPr eaLnBrk="1" hangingPunct="1"/>
              <a:t>26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27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NT Survey (ns) Arabic</a:t>
            </a:r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0354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CD1452-832C-F142-A0F2-7761CC4A337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My SBC teaching has resulted in Bible teaching and study materials—mostly PowerPoint—in 49 languages!  All a teacher needs to do</a:t>
            </a:r>
            <a:r>
              <a:rPr lang="en-US" baseline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is to click on a file and it downloads for free to teach any book of the Bible and many other subjects.</a:t>
            </a:r>
            <a:endParaRPr lang="en-US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1776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CD1452-832C-F142-A0F2-7761CC4A337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My SBC teaching has resulted in Bible teaching and study materials—mostly PowerPoint—in 49 languages!  All a teacher needs to do</a:t>
            </a:r>
            <a:r>
              <a:rPr lang="en-US" baseline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is to click on a file and it downloads for free to teach any book of the Bible and many other subjects.</a:t>
            </a:r>
            <a:endParaRPr lang="en-US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5829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CD1452-832C-F142-A0F2-7761CC4A337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My SBC teaching has resulted in Bible teaching and study materials—mostly PowerPoint—in 49 languages!  All a teacher needs to do</a:t>
            </a:r>
            <a:r>
              <a:rPr lang="en-US" baseline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is to click on a file and it downloads for free to teach any book of the Bible and many other subjects.</a:t>
            </a:r>
            <a:endParaRPr lang="en-US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5676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CD1452-832C-F142-A0F2-7761CC4A337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My SBC teaching has resulted in Bible teaching and study materials—mostly PowerPoint—in 49 languages!  All a teacher needs to do</a:t>
            </a:r>
            <a:r>
              <a:rPr lang="en-US" baseline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is to click on a file and it downloads for free to teach any book of the Bible and many other subjects.</a:t>
            </a:r>
            <a:endParaRPr lang="en-US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539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89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3FBF7B-F2C1-C44B-8232-747C0ED3C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450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3450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lvl="3" eaLnBrk="1" hangingPunct="1">
              <a:spcBef>
                <a:spcPts val="1200"/>
              </a:spcBef>
              <a:spcAft>
                <a:spcPts val="300"/>
              </a:spcAft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7546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CD1452-832C-F142-A0F2-7761CC4A337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My SBC teaching has resulted in Bible teaching and study materials—mostly PowerPoint—in 49 languages!  All a teacher needs to do</a:t>
            </a:r>
            <a:r>
              <a:rPr lang="en-US" baseline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is to click on a file and it downloads for free to teach any book of the Bible and many other subjects.</a:t>
            </a:r>
            <a:endParaRPr lang="en-US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612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CD1452-832C-F142-A0F2-7761CC4A337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My SBC teaching has resulted in Bible teaching and study materials—mostly PowerPoint—in 49 languages!  All a teacher needs to do</a:t>
            </a:r>
            <a:r>
              <a:rPr lang="en-US" baseline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is to click on a file and it downloads for free to teach any book of the Bible and many other subjects.</a:t>
            </a:r>
            <a:endParaRPr lang="en-US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0225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CD1452-832C-F142-A0F2-7761CC4A337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Here are 9 languages featured.</a:t>
            </a:r>
          </a:p>
        </p:txBody>
      </p:sp>
    </p:spTree>
    <p:extLst>
      <p:ext uri="{BB962C8B-B14F-4D97-AF65-F5344CB8AC3E}">
        <p14:creationId xmlns:p14="http://schemas.microsoft.com/office/powerpoint/2010/main" val="11290741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CD1452-832C-F142-A0F2-7761CC4A337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Chinese downloads include more than 37,000 slides as of Jan 2020.</a:t>
            </a:r>
          </a:p>
        </p:txBody>
      </p:sp>
    </p:spTree>
    <p:extLst>
      <p:ext uri="{BB962C8B-B14F-4D97-AF65-F5344CB8AC3E}">
        <p14:creationId xmlns:p14="http://schemas.microsoft.com/office/powerpoint/2010/main" val="20135238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CD1452-832C-F142-A0F2-7761CC4A337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Indonesian downloads include more than 14,000 slides as of Jan 2020.</a:t>
            </a:r>
          </a:p>
        </p:txBody>
      </p:sp>
    </p:spTree>
    <p:extLst>
      <p:ext uri="{BB962C8B-B14F-4D97-AF65-F5344CB8AC3E}">
        <p14:creationId xmlns:p14="http://schemas.microsoft.com/office/powerpoint/2010/main" val="33235877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CD1452-832C-F142-A0F2-7761CC4A337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Mongolian downloads include more than 3,000 slides as of Jan 2020.</a:t>
            </a:r>
          </a:p>
        </p:txBody>
      </p:sp>
    </p:spTree>
    <p:extLst>
      <p:ext uri="{BB962C8B-B14F-4D97-AF65-F5344CB8AC3E}">
        <p14:creationId xmlns:p14="http://schemas.microsoft.com/office/powerpoint/2010/main" val="17678815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CD1452-832C-F142-A0F2-7761CC4A337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Vietnamese downloads include more than 8,000 slides as of Jan 2020.</a:t>
            </a:r>
          </a:p>
        </p:txBody>
      </p:sp>
    </p:spTree>
    <p:extLst>
      <p:ext uri="{BB962C8B-B14F-4D97-AF65-F5344CB8AC3E}">
        <p14:creationId xmlns:p14="http://schemas.microsoft.com/office/powerpoint/2010/main" val="13038473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CD1452-832C-F142-A0F2-7761CC4A337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Arabic downloads include more than 1100 slides as of August 2021.</a:t>
            </a:r>
          </a:p>
        </p:txBody>
      </p:sp>
    </p:spTree>
    <p:extLst>
      <p:ext uri="{BB962C8B-B14F-4D97-AF65-F5344CB8AC3E}">
        <p14:creationId xmlns:p14="http://schemas.microsoft.com/office/powerpoint/2010/main" val="340263587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0CD1452-832C-F142-A0F2-7761CC4A337A}" type="slidenum">
              <a:rPr lang="en-US" sz="1200">
                <a:solidFill>
                  <a:srgbClr val="000000"/>
                </a:solidFill>
              </a:rPr>
              <a:pPr eaLnBrk="1" hangingPunct="1"/>
              <a:t>40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This has resulted in Bible teaching and study materials—mostly PowerPoint—in 42 languages!  All a teacher needs to do</a:t>
            </a:r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 is to click on a file and it downloads for free to teach any book of the Bible and many other subjects.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C4439F-7CED-CB42-B544-350FABE6AA7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545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698500"/>
            <a:ext cx="4540250" cy="3405188"/>
          </a:xfrm>
          <a:solidFill>
            <a:srgbClr val="FFFFFF"/>
          </a:solidFill>
          <a:ln/>
        </p:spPr>
      </p:sp>
      <p:sp>
        <p:nvSpPr>
          <p:cNvPr id="5457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112288" tIns="56144" rIns="112288" bIns="56144"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JO" dirty="0"/>
              <a:t>كيرت</a:t>
            </a:r>
            <a:r>
              <a:rPr lang="ar-JO" baseline="0" dirty="0"/>
              <a:t> وزوجته كارا في مدينة سياتل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36A1F5-0BBE-9B48-9300-27AAD80C802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7598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EE2AD9-E53D-3B4C-9813-B7D9EC4601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517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71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From</a:t>
            </a: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 1997-Dec 2020 God has seen fit to grant me the privilege to train pastors in 12 other countries on 73 trips.  Often pastors in the US team-teach with me on these trips. To help the poor, I avoid the wealthy countries where listeners can pay an honorarium but instead raise the funds to pay my own way and then teach for free.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1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22943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1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61520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1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will need to be translated into Arabic—but I did learn this Arabic. Do you know what it says?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Here is the translation—my name!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8461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1B10725-A00D-5045-A372-DCFCEDF9B47F}" type="slidenum">
              <a:rPr lang="en-US" sz="1200"/>
              <a:pPr eaLnBrk="1" hangingPunct="1"/>
              <a:t>46</a:t>
            </a:fld>
            <a:endParaRPr lang="en-US" sz="1200"/>
          </a:p>
        </p:txBody>
      </p:sp>
      <p:sp>
        <p:nvSpPr>
          <p:cNvPr id="549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9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0718B095-485C-E449-A2D8-10A3AB34B29B}" type="slidenum">
              <a:rPr lang="en-US" sz="1200"/>
              <a:pPr eaLnBrk="1" hangingPunct="1"/>
              <a:t>47</a:t>
            </a:fld>
            <a:endParaRPr lang="en-US" sz="1200"/>
          </a:p>
        </p:txBody>
      </p:sp>
      <p:sp>
        <p:nvSpPr>
          <p:cNvPr id="551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1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A806B0B-4652-3A49-8406-6789318E27DE}" type="slidenum">
              <a:rPr lang="en-US" sz="1200">
                <a:solidFill>
                  <a:prstClr val="black"/>
                </a:solidFill>
              </a:rPr>
              <a:pPr eaLnBrk="1" hangingPunct="1"/>
              <a:t>48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4147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4147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66126D7-C139-294F-A41F-452C564B9C8B}" type="slidenum">
              <a:rPr lang="en-US" sz="1200"/>
              <a:pPr eaLnBrk="1" hangingPunct="1"/>
              <a:t>50</a:t>
            </a:fld>
            <a:endParaRPr lang="en-US" sz="1200"/>
          </a:p>
        </p:txBody>
      </p:sp>
      <p:sp>
        <p:nvSpPr>
          <p:cNvPr id="557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7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AE97FD-43F3-C44B-B50F-B5C4E50EE3B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5611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5611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C6DFA75E-A867-984A-90CF-405A1ED1FF50}" type="slidenum">
              <a:rPr lang="en-US" sz="1200"/>
              <a:pPr eaLnBrk="1" hangingPunct="1"/>
              <a:t>53</a:t>
            </a:fld>
            <a:endParaRPr lang="en-US" sz="1200"/>
          </a:p>
        </p:txBody>
      </p:sp>
      <p:sp>
        <p:nvSpPr>
          <p:cNvPr id="569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9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1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ar-JO" sz="1200" kern="1200" dirty="0">
                <a:solidFill>
                  <a:schemeClr val="tx1"/>
                </a:solidFill>
                <a:effectLst/>
                <a:latin typeface="Arial" pitchFamily="-109" charset="0"/>
                <a:ea typeface="ＭＳ Ｐゴシック" pitchFamily="-108" charset="-128"/>
                <a:cs typeface="+mn-cs"/>
              </a:rPr>
              <a:t>انضمت</a:t>
            </a:r>
            <a:r>
              <a:rPr lang="ar-JO" sz="1200" kern="1200" baseline="0" dirty="0">
                <a:solidFill>
                  <a:schemeClr val="tx1"/>
                </a:solidFill>
                <a:effectLst/>
                <a:latin typeface="Arial" pitchFamily="-109" charset="0"/>
                <a:ea typeface="ＭＳ Ｐゴシック" pitchFamily="-108" charset="-128"/>
                <a:cs typeface="+mn-cs"/>
              </a:rPr>
              <a:t> حفيدتنا إلى العائلة في 31 تموز 2021, ولكننا نتسائل لماذا أخذنا الله الآن من هناك؟ لا أعلم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75804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2D4A57F-9D36-F84B-BD44-518BC7EF08AB}" type="slidenum">
              <a:rPr lang="en-US" sz="1200"/>
              <a:pPr eaLnBrk="1" hangingPunct="1"/>
              <a:t>54</a:t>
            </a:fld>
            <a:endParaRPr lang="en-US" sz="1200"/>
          </a:p>
        </p:txBody>
      </p:sp>
      <p:sp>
        <p:nvSpPr>
          <p:cNvPr id="595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5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48777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6E4D75-B857-624D-8BE0-0828C721B96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z="2000" dirty="0">
                <a:ea typeface="ＭＳ Ｐゴシック" charset="0"/>
                <a:cs typeface="ＭＳ Ｐゴシック" charset="0"/>
              </a:rPr>
              <a:t>What overall observations can you make in your small group for the NT?</a:t>
            </a:r>
          </a:p>
          <a:p>
            <a:pPr eaLnBrk="1" hangingPunct="1"/>
            <a:r>
              <a:rPr lang="en-US" sz="2000" dirty="0">
                <a:ea typeface="ＭＳ Ｐゴシック" charset="0"/>
                <a:cs typeface="ＭＳ Ｐゴシック" charset="0"/>
              </a:rPr>
              <a:t>• There are 5 parts to the NT (grouped by category)</a:t>
            </a:r>
          </a:p>
          <a:p>
            <a:pPr eaLnBrk="1" hangingPunct="1"/>
            <a:r>
              <a:rPr lang="en-US" sz="2000" dirty="0">
                <a:ea typeface="ＭＳ Ｐゴシック" charset="0"/>
                <a:cs typeface="ＭＳ Ｐゴシック" charset="0"/>
              </a:rPr>
              <a:t>• 4 versions of Christ</a:t>
            </a:r>
            <a:r>
              <a:rPr lang="uk-UA" altLang="ja-JP" sz="2000" dirty="0">
                <a:ea typeface="ＭＳ Ｐゴシック" charset="0"/>
                <a:cs typeface="ＭＳ Ｐゴシック" charset="0"/>
              </a:rPr>
              <a:t>'</a:t>
            </a:r>
            <a:r>
              <a:rPr lang="en-US" altLang="ja-JP" sz="2000" dirty="0">
                <a:ea typeface="ＭＳ Ｐゴシック" charset="0"/>
                <a:cs typeface="ＭＳ Ｐゴシック" charset="0"/>
              </a:rPr>
              <a:t>s life but only one of the church</a:t>
            </a:r>
          </a:p>
          <a:p>
            <a:pPr eaLnBrk="1" hangingPunct="1"/>
            <a:r>
              <a:rPr lang="en-US" sz="2000" dirty="0">
                <a:ea typeface="ＭＳ Ｐゴシック" charset="0"/>
                <a:cs typeface="ＭＳ Ｐゴシック" charset="0"/>
              </a:rPr>
              <a:t>• Most the NT are letters (especially by Paul)</a:t>
            </a:r>
          </a:p>
          <a:p>
            <a:pPr eaLnBrk="1" hangingPunct="1"/>
            <a:r>
              <a:rPr lang="en-US" sz="2000" dirty="0">
                <a:ea typeface="ＭＳ Ｐゴシック" charset="0"/>
                <a:cs typeface="ＭＳ Ｐゴシック" charset="0"/>
              </a:rPr>
              <a:t>• 6 of Paul</a:t>
            </a:r>
            <a:r>
              <a:rPr lang="uk-UA" altLang="ja-JP" sz="2000" dirty="0">
                <a:ea typeface="ＭＳ Ｐゴシック" charset="0"/>
                <a:cs typeface="ＭＳ Ｐゴシック" charset="0"/>
              </a:rPr>
              <a:t>'</a:t>
            </a:r>
            <a:r>
              <a:rPr lang="en-US" altLang="ja-JP" sz="2000" dirty="0">
                <a:ea typeface="ＭＳ Ｐゴシック" charset="0"/>
                <a:cs typeface="ＭＳ Ｐゴシック" charset="0"/>
              </a:rPr>
              <a:t>s 13 letters are to people he wrote twice (follow-up for Cor., Thess., &amp; Tim.)</a:t>
            </a:r>
          </a:p>
          <a:p>
            <a:pPr eaLnBrk="1" hangingPunct="1"/>
            <a:r>
              <a:rPr lang="en-US" sz="2000" dirty="0">
                <a:ea typeface="ＭＳ Ｐゴシック" charset="0"/>
                <a:cs typeface="ＭＳ Ｐゴシック" charset="0"/>
              </a:rPr>
              <a:t>• 2 groupings (general epistles &amp; gospels) named after their authors while Paul</a:t>
            </a:r>
            <a:r>
              <a:rPr lang="uk-UA" altLang="ja-JP" sz="2000" dirty="0">
                <a:ea typeface="ＭＳ Ｐゴシック" charset="0"/>
                <a:cs typeface="ＭＳ Ｐゴシック" charset="0"/>
              </a:rPr>
              <a:t>'</a:t>
            </a:r>
            <a:r>
              <a:rPr lang="en-US" altLang="ja-JP" sz="2000" dirty="0">
                <a:ea typeface="ＭＳ Ｐゴシック" charset="0"/>
                <a:cs typeface="ＭＳ Ｐゴシック" charset="0"/>
              </a:rPr>
              <a:t>s after their recipients</a:t>
            </a:r>
            <a:endParaRPr lang="en-US" sz="2000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8F8DCA-8465-D148-9FE9-83F564ACE10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575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1050" dirty="0"/>
              <a:t>What overall observations on the NT can you make from this diagram?</a:t>
            </a:r>
          </a:p>
          <a:p>
            <a:pPr eaLnBrk="1" hangingPunct="1">
              <a:defRPr/>
            </a:pPr>
            <a:r>
              <a:rPr lang="en-US" sz="1050" dirty="0"/>
              <a:t>Gospels and Acts form the primary and secondary foundations of the NT. </a:t>
            </a:r>
          </a:p>
          <a:p>
            <a:pPr eaLnBrk="1" hangingPunct="1">
              <a:defRPr/>
            </a:pPr>
            <a:r>
              <a:rPr lang="en-US" sz="1050" dirty="0"/>
              <a:t>On the historical foundation are two pillars of 9 books each.</a:t>
            </a:r>
          </a:p>
          <a:p>
            <a:pPr eaLnBrk="1" hangingPunct="1">
              <a:defRPr/>
            </a:pPr>
            <a:r>
              <a:rPr lang="en-US" sz="1050" dirty="0"/>
              <a:t>Paul</a:t>
            </a:r>
            <a:r>
              <a:rPr lang="fr-FR" sz="1050" dirty="0"/>
              <a:t>'</a:t>
            </a:r>
            <a:r>
              <a:rPr lang="en-US" sz="1050" dirty="0"/>
              <a:t>s letters to churches in the left pillar all fit into Acts.</a:t>
            </a:r>
          </a:p>
          <a:p>
            <a:pPr eaLnBrk="1" hangingPunct="1">
              <a:defRPr/>
            </a:pPr>
            <a:r>
              <a:rPr lang="en-US" sz="1050" dirty="0"/>
              <a:t>Paul </a:t>
            </a:r>
            <a:r>
              <a:rPr lang="en-US" sz="1050" dirty="0" err="1"/>
              <a:t>didn</a:t>
            </a:r>
            <a:r>
              <a:rPr lang="fr-FR" sz="1050" dirty="0"/>
              <a:t>'</a:t>
            </a:r>
            <a:r>
              <a:rPr lang="en-US" sz="1050" dirty="0"/>
              <a:t>t write any inspired letters to churches after Acts.</a:t>
            </a:r>
          </a:p>
          <a:p>
            <a:pPr eaLnBrk="1" hangingPunct="1">
              <a:defRPr/>
            </a:pPr>
            <a:r>
              <a:rPr lang="en-US" sz="1050" dirty="0"/>
              <a:t>Pauline letters are named after recipients while General after authors (except Hebrews)</a:t>
            </a:r>
          </a:p>
          <a:p>
            <a:pPr eaLnBrk="1" hangingPunct="1">
              <a:defRPr/>
            </a:pPr>
            <a:r>
              <a:rPr lang="en-US" sz="1050" dirty="0"/>
              <a:t>The four gospels are named after their authors.</a:t>
            </a:r>
          </a:p>
          <a:p>
            <a:pPr eaLnBrk="1" hangingPunct="1">
              <a:defRPr/>
            </a:pPr>
            <a:r>
              <a:rPr lang="en-US" sz="1050" dirty="0"/>
              <a:t>Every book that ends in "ns" is Pauline</a:t>
            </a:r>
          </a:p>
          <a:p>
            <a:pPr eaLnBrk="1" hangingPunct="1">
              <a:defRPr/>
            </a:pPr>
            <a:r>
              <a:rPr lang="en-US" sz="1050" dirty="0"/>
              <a:t>All Pastoral Epistles begin with "T”</a:t>
            </a:r>
          </a:p>
          <a:p>
            <a:pPr eaLnBrk="1" hangingPunct="1">
              <a:defRPr/>
            </a:pPr>
            <a:r>
              <a:rPr lang="en-US" sz="1050" dirty="0"/>
              <a:t>______</a:t>
            </a:r>
          </a:p>
          <a:p>
            <a:pPr eaLnBrk="1" hangingPunct="1">
              <a:defRPr/>
            </a:pPr>
            <a:r>
              <a:rPr lang="en-US" sz="1050" dirty="0"/>
              <a:t>General Epistles came after Acts (except James).</a:t>
            </a:r>
          </a:p>
          <a:p>
            <a:pPr eaLnBrk="1" hangingPunct="1">
              <a:defRPr/>
            </a:pPr>
            <a:r>
              <a:rPr lang="en-US" sz="1050" dirty="0"/>
              <a:t>Each of the 2 pillars begin with a foundational book: Romans &amp; Hebrews (also their longest).</a:t>
            </a:r>
          </a:p>
          <a:p>
            <a:pPr eaLnBrk="1" hangingPunct="1">
              <a:defRPr/>
            </a:pPr>
            <a:r>
              <a:rPr lang="en-US" sz="1050" dirty="0"/>
              <a:t>Both pillars also end up in books that primarily deal with eschatology: 2 Thess and Revelation.</a:t>
            </a:r>
          </a:p>
          <a:p>
            <a:pPr eaLnBrk="1" hangingPunct="1">
              <a:defRPr/>
            </a:pPr>
            <a:r>
              <a:rPr lang="en-US" sz="1050" dirty="0"/>
              <a:t>Instruction to the leaders comprise only 4 books (i.e., the NT addresses the average Christian). </a:t>
            </a:r>
          </a:p>
          <a:p>
            <a:pPr eaLnBrk="1" hangingPunct="1">
              <a:defRPr/>
            </a:pPr>
            <a:r>
              <a:rPr lang="en-US" sz="1050" dirty="0"/>
              <a:t>Only 4 NT books are written to an individual (i.e., the NT is corporate, not individualistic).</a:t>
            </a:r>
          </a:p>
          <a:p>
            <a:pPr eaLnBrk="1" hangingPunct="1">
              <a:defRPr/>
            </a:pPr>
            <a:r>
              <a:rPr lang="en-US" sz="1050" dirty="0"/>
              <a:t>Each 1st of multiple letters (1-2 Cor., 1-2 Thess., etc.) is longer &amp; more theologically significant.</a:t>
            </a:r>
          </a:p>
          <a:p>
            <a:pPr eaLnBrk="1" hangingPunct="1">
              <a:defRPr/>
            </a:pPr>
            <a:r>
              <a:rPr lang="en-US" sz="1050" dirty="0"/>
              <a:t>The “building” is chronologically clockwise.</a:t>
            </a:r>
          </a:p>
          <a:p>
            <a:pPr eaLnBrk="1" hangingPunct="1">
              <a:defRPr/>
            </a:pPr>
            <a:r>
              <a:rPr lang="en-US" sz="1050" dirty="0"/>
              <a:t>________</a:t>
            </a:r>
          </a:p>
          <a:p>
            <a:pPr eaLnBrk="1" hangingPunct="1">
              <a:defRPr/>
            </a:pPr>
            <a:r>
              <a:rPr lang="en-US" sz="1050" dirty="0"/>
              <a:t>Three sections all have 9 books: 9 Historical/Pastoral + 9 Pauline + 9 General.</a:t>
            </a:r>
          </a:p>
          <a:p>
            <a:pPr eaLnBrk="1" hangingPunct="1">
              <a:defRPr/>
            </a:pPr>
            <a:r>
              <a:rPr lang="en-US" sz="1050" dirty="0"/>
              <a:t>Audiences of the Pauline column had more Jews than the Gentile readers of the General column.</a:t>
            </a:r>
          </a:p>
          <a:p>
            <a:pPr eaLnBrk="1" hangingPunct="1">
              <a:defRPr/>
            </a:pPr>
            <a:r>
              <a:rPr lang="en-US" sz="1050" dirty="0"/>
              <a:t>Pauline letters addressed early Christians when eyewitnesses to Jesus lived but General letters mostly addressed second generation believers.</a:t>
            </a:r>
          </a:p>
          <a:p>
            <a:pPr eaLnBrk="1" hangingPunct="1">
              <a:defRPr/>
            </a:pPr>
            <a:r>
              <a:rPr lang="en-US" sz="1050" dirty="0"/>
              <a:t>The NT foundation rests on books about the life of Christ, as Jesus is the focus of the NT.</a:t>
            </a:r>
          </a:p>
          <a:p>
            <a:pPr eaLnBrk="1" hangingPunct="1">
              <a:defRPr/>
            </a:pPr>
            <a:endParaRPr lang="en-US" sz="1050" dirty="0"/>
          </a:p>
          <a:p>
            <a:pPr eaLnBrk="1" hangingPunct="1">
              <a:defRPr/>
            </a:pPr>
            <a:r>
              <a:rPr lang="en-US" sz="1050" dirty="0"/>
              <a:t>----- Meeting Notes (20/1/18 15:07) -----</a:t>
            </a:r>
          </a:p>
          <a:p>
            <a:pPr eaLnBrk="1" hangingPunct="1">
              <a:defRPr/>
            </a:pPr>
            <a:r>
              <a:rPr lang="en-US" sz="1050" dirty="0"/>
              <a:t>Acts bridge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2D4A57F-9D36-F84B-BD44-518BC7EF08AB}" type="slidenum">
              <a:rPr lang="en-US" sz="1200"/>
              <a:pPr eaLnBrk="1" hangingPunct="1"/>
              <a:t>60</a:t>
            </a:fld>
            <a:endParaRPr lang="en-US" sz="1200"/>
          </a:p>
        </p:txBody>
      </p:sp>
      <p:sp>
        <p:nvSpPr>
          <p:cNvPr id="595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5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79438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2E3A1AC-862B-EB4C-9F9E-7205E896D1A9}" type="slidenum">
              <a:rPr lang="en-US" sz="1200"/>
              <a:pPr eaLnBrk="1" hangingPunct="1"/>
              <a:t>61</a:t>
            </a:fld>
            <a:endParaRPr lang="en-US" sz="1200"/>
          </a:p>
        </p:txBody>
      </p:sp>
      <p:sp>
        <p:nvSpPr>
          <p:cNvPr id="581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1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9E77C76-A92D-5945-9055-0A474952BE26}" type="slidenum">
              <a:rPr lang="en-US" sz="1200"/>
              <a:pPr eaLnBrk="1" hangingPunct="1"/>
              <a:t>62</a:t>
            </a:fld>
            <a:endParaRPr lang="en-US" sz="1200"/>
          </a:p>
        </p:txBody>
      </p:sp>
      <p:sp>
        <p:nvSpPr>
          <p:cNvPr id="583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9D4B84F-ED73-7041-B395-AAA140FEB89C}" type="slidenum">
              <a:rPr lang="en-US" sz="1200"/>
              <a:pPr eaLnBrk="1" hangingPunct="1"/>
              <a:t>63</a:t>
            </a:fld>
            <a:endParaRPr lang="en-US" sz="1200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2D4A57F-9D36-F84B-BD44-518BC7EF08AB}" type="slidenum">
              <a:rPr lang="en-US" sz="1200"/>
              <a:pPr eaLnBrk="1" hangingPunct="1"/>
              <a:t>64</a:t>
            </a:fld>
            <a:endParaRPr lang="en-US" sz="1200"/>
          </a:p>
        </p:txBody>
      </p:sp>
      <p:sp>
        <p:nvSpPr>
          <p:cNvPr id="595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5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70613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F1B55-B33C-1C4E-96F3-5B3F67DC42E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8643EF-651C-8E44-969F-49D5D49F120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JO" dirty="0"/>
              <a:t>ستيفن و زوجته كيتي في بويسي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36A1F5-0BBE-9B48-9300-27AAD80C802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48985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ED987F-4596-2C47-8ED3-4322224F379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2D4A57F-9D36-F84B-BD44-518BC7EF08AB}" type="slidenum">
              <a:rPr lang="en-US" sz="1200"/>
              <a:pPr eaLnBrk="1" hangingPunct="1"/>
              <a:t>68</a:t>
            </a:fld>
            <a:endParaRPr lang="en-US" sz="1200"/>
          </a:p>
        </p:txBody>
      </p:sp>
      <p:sp>
        <p:nvSpPr>
          <p:cNvPr id="595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5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0" dirty="0">
                <a:latin typeface="Times" charset="0"/>
                <a:ea typeface="ＭＳ Ｐゴシック" charset="0"/>
                <a:cs typeface="ＭＳ Ｐゴシック" charset="0"/>
              </a:rPr>
              <a:t>_________</a:t>
            </a:r>
          </a:p>
          <a:p>
            <a:pPr eaLnBrk="1" hangingPunct="1">
              <a:spcBef>
                <a:spcPct val="0"/>
              </a:spcBef>
            </a:pPr>
            <a:r>
              <a:rPr lang="en-US" b="0" dirty="0">
                <a:latin typeface="Arial" charset="0"/>
                <a:ea typeface="ＭＳ Ｐゴシック" charset="0"/>
                <a:cs typeface="ＭＳ Ｐゴシック" charset="0"/>
              </a:rPr>
              <a:t>NS-00-NT Introduction-96</a:t>
            </a:r>
          </a:p>
          <a:p>
            <a:pPr eaLnBrk="1" hangingPunct="1">
              <a:spcBef>
                <a:spcPct val="0"/>
              </a:spcBef>
            </a:pPr>
            <a:r>
              <a:rPr lang="en-US" b="0" dirty="0">
                <a:latin typeface="Arial" charset="0"/>
                <a:ea typeface="ＭＳ Ｐゴシック" charset="0"/>
                <a:cs typeface="ＭＳ Ｐゴシック" charset="0"/>
              </a:rPr>
              <a:t>NS-03-Luke1-12-slide 65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8EF88-ABA3-6A43-BE94-61C1FB6BF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08787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B0EE030-4DCE-4842-BD2C-7D7E1A3294E6}" type="slidenum">
              <a:rPr lang="en-US" sz="1200"/>
              <a:pPr eaLnBrk="1" hangingPunct="1"/>
              <a:t>70</a:t>
            </a:fld>
            <a:endParaRPr lang="en-US" sz="1200"/>
          </a:p>
        </p:txBody>
      </p:sp>
      <p:sp>
        <p:nvSpPr>
          <p:cNvPr id="6000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00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71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NT Survey (ns) Arabic</a:t>
            </a:r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035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JO" baseline="0" dirty="0">
                <a:latin typeface="Arial" panose="020B0604020202020204" pitchFamily="34" charset="0"/>
                <a:cs typeface="Arial" panose="020B0604020202020204" pitchFamily="34" charset="0"/>
              </a:rPr>
              <a:t>جون و صديقته كلوي يعملان في شركة إسري – مؤسسة أبحاث الأنظمة البيئية – يقومان بتصميم المواقع لهذا الشركة ذات الأنظمة الرقمية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36A1F5-0BBE-9B48-9300-27AAD80C802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923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8B5007-BA1E-0441-97AC-A30CA9D747B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3297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I</a:t>
            </a:r>
            <a:r>
              <a:rPr lang="fr-FR" altLang="ja-JP" dirty="0">
                <a:latin typeface="Times New Roman" charset="0"/>
                <a:ea typeface="ＭＳ Ｐゴシック" charset="0"/>
                <a:cs typeface="ＭＳ Ｐゴシック" charset="0"/>
              </a:rPr>
              <a:t>'</a:t>
            </a:r>
            <a:r>
              <a:rPr lang="en-US" altLang="ja-JP" dirty="0" err="1">
                <a:latin typeface="Times New Roman" charset="0"/>
                <a:ea typeface="ＭＳ Ｐゴシック" charset="0"/>
                <a:cs typeface="ＭＳ Ｐゴシック" charset="0"/>
              </a:rPr>
              <a:t>ve</a:t>
            </a:r>
            <a:r>
              <a:rPr lang="en-US" altLang="ja-JP" dirty="0">
                <a:latin typeface="Times New Roman" charset="0"/>
                <a:ea typeface="ＭＳ Ｐゴシック" charset="0"/>
                <a:cs typeface="ＭＳ Ｐゴシック" charset="0"/>
              </a:rPr>
              <a:t> served as a seminary professor with 30 other faculty at Singapore</a:t>
            </a:r>
            <a:r>
              <a:rPr lang="fr-FR" altLang="ja-JP" dirty="0">
                <a:latin typeface="Times New Roman" charset="0"/>
                <a:ea typeface="ＭＳ Ｐゴシック" charset="0"/>
                <a:cs typeface="ＭＳ Ｐゴシック" charset="0"/>
              </a:rPr>
              <a:t>'</a:t>
            </a:r>
            <a:r>
              <a:rPr lang="en-US" altLang="ja-JP" dirty="0">
                <a:latin typeface="Times New Roman" charset="0"/>
                <a:ea typeface="ＭＳ Ｐゴシック" charset="0"/>
                <a:cs typeface="ＭＳ Ｐゴシック" charset="0"/>
              </a:rPr>
              <a:t>s largest training school: Singapore Bible College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8D6314-62CF-694B-A0E8-330E8719FDC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584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algn="just" eaLnBrk="1" hangingPunct="1"/>
            <a:r>
              <a:rPr lang="ar-JO" dirty="0">
                <a:latin typeface="Arial" charset="0"/>
                <a:ea typeface="ＭＳ Ｐゴシック" charset="0"/>
                <a:cs typeface="ＭＳ Ｐゴシック" charset="0"/>
              </a:rPr>
              <a:t>لدينا حوالي 20% من الهنود في كنيستنا, نقدم الشكر للقديس توما</a:t>
            </a:r>
            <a:r>
              <a:rPr lang="ar-JO" baseline="0" dirty="0">
                <a:latin typeface="Arial" charset="0"/>
                <a:ea typeface="ＭＳ Ｐゴシック" charset="0"/>
                <a:cs typeface="ＭＳ Ｐゴシック" charset="0"/>
              </a:rPr>
              <a:t> الذي تغلب على شكه ليشهد ليسوع في الهند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algn="just"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Our June 2021 church of 90 people stem from 16 different countries around the world: Australia (David &amp; Fiona), China (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Jianji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), Egypt (Tamara), France (Valentin), </a:t>
            </a: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Korea (Grace Kim),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India (Cynthia), </a:t>
            </a: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Indonesia (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Rena</a:t>
            </a: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), Kenya (Jacqueline </a:t>
            </a:r>
            <a:r>
              <a:rPr lang="en-US" baseline="0" dirty="0" err="1">
                <a:latin typeface="Arial" charset="0"/>
                <a:ea typeface="ＭＳ Ｐゴシック" charset="0"/>
                <a:cs typeface="ＭＳ Ｐゴシック" charset="0"/>
              </a:rPr>
              <a:t>Ngare</a:t>
            </a: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),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Nepal (Joshua Limbu), Netherlands (Toes), Singapore (Albina), South Africa (Melody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Hertenberger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), Taiwan (Maple), Thailand (Mae), UK (James &amp; Gabi), USA (Jim &amp; Jacqui).</a:t>
            </a:r>
            <a:endParaRPr lang="en-US" baseline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This does not include people who have recently attended only once: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Nor does it include missionaries living back in their countries but still are members of CIC: Maple (Taiwan), Budmaa (Mongolia)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Previous: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Canada</a:t>
            </a: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 (Gloria Lee), Ethiopia (Lele), Malaysia (Aston,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Naomi</a:t>
            </a: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),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Netherlands (Dies &amp; Desiree)</a:t>
            </a: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Philippines (Micah), South Africa (Melody),</a:t>
            </a:r>
          </a:p>
        </p:txBody>
      </p:sp>
    </p:spTree>
    <p:extLst>
      <p:ext uri="{BB962C8B-B14F-4D97-AF65-F5344CB8AC3E}">
        <p14:creationId xmlns:p14="http://schemas.microsoft.com/office/powerpoint/2010/main" val="3420798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43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143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40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819400"/>
            <a:ext cx="6400800" cy="1752600"/>
          </a:xfrm>
          <a:ln w="9525">
            <a:headEnd/>
            <a:tailEnd/>
          </a:ln>
        </p:spPr>
        <p:txBody>
          <a:bodyPr lIns="92075" tIns="46038" rIns="92075" bIns="46038"/>
          <a:lstStyle>
            <a:lvl1pPr marL="0" indent="0" algn="ctr">
              <a:buFont typeface="Wingdings" pitchFamily="-108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021D8A3-28B0-A147-AD5E-8E41CA538C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221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2173B1-C462-DE4A-8DE7-2A4FFD9DD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78393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845425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295181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725810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887076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993514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646562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708732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797651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805608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Comic Sans MS" charset="0"/>
              </a:defRPr>
            </a:lvl1pPr>
          </a:lstStyle>
          <a:p>
            <a:pPr>
              <a:defRPr/>
            </a:pPr>
            <a:fld id="{01A19C15-DD51-334D-B108-CB5C898006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3058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CFAA04-8466-684D-80C6-95AF7202D8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53547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228600" y="990600"/>
            <a:ext cx="8610600" cy="0"/>
          </a:xfrm>
          <a:prstGeom prst="line">
            <a:avLst/>
          </a:prstGeom>
          <a:noFill/>
          <a:ln w="66675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09" charset="0"/>
              <a:ea typeface="+mn-ea"/>
              <a:cs typeface="+mn-cs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228600" y="1447800"/>
            <a:ext cx="2286000" cy="2514600"/>
            <a:chOff x="144" y="912"/>
            <a:chExt cx="1440" cy="1584"/>
          </a:xfrm>
        </p:grpSpPr>
        <p:sp>
          <p:nvSpPr>
            <p:cNvPr id="6" name="Rectangle 9"/>
            <p:cNvSpPr>
              <a:spLocks noChangeArrowheads="1"/>
            </p:cNvSpPr>
            <p:nvPr/>
          </p:nvSpPr>
          <p:spPr bwMode="auto">
            <a:xfrm>
              <a:off x="960" y="912"/>
              <a:ext cx="52" cy="97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2" charset="0"/>
                <a:ea typeface="+mn-ea"/>
                <a:cs typeface="+mn-cs"/>
              </a:endParaRPr>
            </a:p>
          </p:txBody>
        </p:sp>
        <p:sp>
          <p:nvSpPr>
            <p:cNvPr id="7" name="Rectangle 10"/>
            <p:cNvSpPr>
              <a:spLocks noChangeArrowheads="1"/>
            </p:cNvSpPr>
            <p:nvPr/>
          </p:nvSpPr>
          <p:spPr bwMode="auto">
            <a:xfrm>
              <a:off x="844" y="912"/>
              <a:ext cx="52" cy="861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2" charset="0"/>
                <a:ea typeface="+mn-ea"/>
                <a:cs typeface="+mn-cs"/>
              </a:endParaRPr>
            </a:p>
          </p:txBody>
        </p:sp>
        <p:sp>
          <p:nvSpPr>
            <p:cNvPr id="8" name="Rectangle 11"/>
            <p:cNvSpPr>
              <a:spLocks noChangeArrowheads="1"/>
            </p:cNvSpPr>
            <p:nvPr/>
          </p:nvSpPr>
          <p:spPr bwMode="auto">
            <a:xfrm>
              <a:off x="727" y="912"/>
              <a:ext cx="52" cy="73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2" charset="0"/>
                <a:ea typeface="+mn-ea"/>
                <a:cs typeface="+mn-cs"/>
              </a:endParaRPr>
            </a:p>
          </p:txBody>
        </p:sp>
        <p:sp>
          <p:nvSpPr>
            <p:cNvPr id="9" name="Rectangle 12"/>
            <p:cNvSpPr>
              <a:spLocks noChangeArrowheads="1"/>
            </p:cNvSpPr>
            <p:nvPr/>
          </p:nvSpPr>
          <p:spPr bwMode="auto">
            <a:xfrm>
              <a:off x="610" y="912"/>
              <a:ext cx="52" cy="612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2" charset="0"/>
                <a:ea typeface="+mn-ea"/>
                <a:cs typeface="+mn-cs"/>
              </a:endParaRPr>
            </a:p>
          </p:txBody>
        </p:sp>
        <p:sp>
          <p:nvSpPr>
            <p:cNvPr id="10" name="Rectangle 13"/>
            <p:cNvSpPr>
              <a:spLocks noChangeArrowheads="1"/>
            </p:cNvSpPr>
            <p:nvPr/>
          </p:nvSpPr>
          <p:spPr bwMode="auto">
            <a:xfrm>
              <a:off x="494" y="912"/>
              <a:ext cx="52" cy="49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2" charset="0"/>
                <a:ea typeface="+mn-ea"/>
                <a:cs typeface="+mn-cs"/>
              </a:endParaRPr>
            </a:p>
          </p:txBody>
        </p:sp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377" y="912"/>
              <a:ext cx="52" cy="361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2" charset="0"/>
                <a:ea typeface="+mn-ea"/>
                <a:cs typeface="+mn-cs"/>
              </a:endParaRPr>
            </a:p>
          </p:txBody>
        </p: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260" y="912"/>
              <a:ext cx="52" cy="249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2" charset="0"/>
                <a:ea typeface="+mn-ea"/>
                <a:cs typeface="+mn-cs"/>
              </a:endParaRPr>
            </a:p>
          </p:txBody>
        </p:sp>
        <p:sp>
          <p:nvSpPr>
            <p:cNvPr id="13" name="Rectangle 16"/>
            <p:cNvSpPr>
              <a:spLocks noChangeArrowheads="1"/>
            </p:cNvSpPr>
            <p:nvPr/>
          </p:nvSpPr>
          <p:spPr bwMode="auto">
            <a:xfrm>
              <a:off x="144" y="912"/>
              <a:ext cx="52" cy="125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2" charset="0"/>
                <a:ea typeface="+mn-ea"/>
                <a:cs typeface="+mn-cs"/>
              </a:endParaRPr>
            </a:p>
          </p:txBody>
        </p:sp>
        <p:sp>
          <p:nvSpPr>
            <p:cNvPr id="14" name="Rectangle 17"/>
            <p:cNvSpPr>
              <a:spLocks noChangeArrowheads="1"/>
            </p:cNvSpPr>
            <p:nvPr/>
          </p:nvSpPr>
          <p:spPr bwMode="auto">
            <a:xfrm>
              <a:off x="1077" y="912"/>
              <a:ext cx="49" cy="1098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2" charset="0"/>
                <a:ea typeface="+mn-ea"/>
                <a:cs typeface="+mn-cs"/>
              </a:endParaRPr>
            </a:p>
          </p:txBody>
        </p:sp>
        <p:sp>
          <p:nvSpPr>
            <p:cNvPr id="15" name="Rectangle 18"/>
            <p:cNvSpPr>
              <a:spLocks noChangeArrowheads="1"/>
            </p:cNvSpPr>
            <p:nvPr/>
          </p:nvSpPr>
          <p:spPr bwMode="auto">
            <a:xfrm>
              <a:off x="1191" y="912"/>
              <a:ext cx="49" cy="1223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2" charset="0"/>
                <a:ea typeface="+mn-ea"/>
                <a:cs typeface="+mn-cs"/>
              </a:endParaRPr>
            </a:p>
          </p:txBody>
        </p:sp>
        <p:sp>
          <p:nvSpPr>
            <p:cNvPr id="16" name="Rectangle 19"/>
            <p:cNvSpPr>
              <a:spLocks noChangeArrowheads="1"/>
            </p:cNvSpPr>
            <p:nvPr/>
          </p:nvSpPr>
          <p:spPr bwMode="auto">
            <a:xfrm>
              <a:off x="1304" y="912"/>
              <a:ext cx="49" cy="1341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2" charset="0"/>
                <a:ea typeface="+mn-ea"/>
                <a:cs typeface="+mn-cs"/>
              </a:endParaRPr>
            </a:p>
          </p:txBody>
        </p:sp>
        <p:sp>
          <p:nvSpPr>
            <p:cNvPr id="17" name="Rectangle 20"/>
            <p:cNvSpPr>
              <a:spLocks noChangeArrowheads="1"/>
            </p:cNvSpPr>
            <p:nvPr/>
          </p:nvSpPr>
          <p:spPr bwMode="auto">
            <a:xfrm>
              <a:off x="1418" y="912"/>
              <a:ext cx="52" cy="146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2" charset="0"/>
                <a:ea typeface="+mn-ea"/>
                <a:cs typeface="+mn-cs"/>
              </a:endParaRPr>
            </a:p>
          </p:txBody>
        </p:sp>
        <p:sp>
          <p:nvSpPr>
            <p:cNvPr id="18" name="Rectangle 21"/>
            <p:cNvSpPr>
              <a:spLocks noChangeArrowheads="1"/>
            </p:cNvSpPr>
            <p:nvPr/>
          </p:nvSpPr>
          <p:spPr bwMode="auto">
            <a:xfrm>
              <a:off x="1535" y="912"/>
              <a:ext cx="49" cy="1584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2" charset="0"/>
                <a:ea typeface="+mn-ea"/>
                <a:cs typeface="+mn-cs"/>
              </a:endParaRPr>
            </a:p>
          </p:txBody>
        </p:sp>
      </p:grpSp>
      <p:sp>
        <p:nvSpPr>
          <p:cNvPr id="19" name="Line 22"/>
          <p:cNvSpPr>
            <a:spLocks noChangeShapeType="1"/>
          </p:cNvSpPr>
          <p:nvPr/>
        </p:nvSpPr>
        <p:spPr bwMode="auto">
          <a:xfrm>
            <a:off x="266700" y="6172200"/>
            <a:ext cx="86106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09" charset="0"/>
              <a:ea typeface="+mn-ea"/>
              <a:cs typeface="+mn-cs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95600" y="1371600"/>
            <a:ext cx="5867400" cy="2286000"/>
          </a:xfrm>
        </p:spPr>
        <p:txBody>
          <a:bodyPr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5791200" cy="1447800"/>
          </a:xfrm>
        </p:spPr>
        <p:txBody>
          <a:bodyPr/>
          <a:lstStyle>
            <a:lvl1pPr marL="0" indent="0">
              <a:buFont typeface="Wingdings" pitchFamily="-109" charset="2"/>
              <a:buNone/>
              <a:defRPr sz="2600" b="1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F944A0-2451-C944-B400-9390AF5805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51812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10732-F77A-144C-9B44-760469DF097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847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3DD237-75FA-4342-A959-B0C1AABA489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42017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19812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19812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BF9BAB-FCC4-9F4F-81E1-4428B5E1781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1008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D9E0A8-3828-0D42-B704-8E619598106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00077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134E76-2A83-4945-97EF-8C0A36D06BA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86617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BDC6A7-2538-7E41-8E82-9E8A5422FF0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529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888511-2787-3C4A-95BB-1F905B737F2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08386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5CA6D8-6973-2448-978D-B70C5C04227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89302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266662-A5E1-5445-B5B6-4368ED86596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3454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8C13A-579F-EA45-86A4-CC9DBB430E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28604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4200" y="457200"/>
            <a:ext cx="17526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457200"/>
            <a:ext cx="51054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426985-D265-6B46-B6A3-5636A7E39D7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16749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9F03B550-C747-764E-B04E-B50512C967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08977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CCFCF56B-D20A-4441-9102-81D2258C0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35076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BABC777B-4ED3-3F44-81BF-09C12CDEAA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81256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AD2901F3-6009-7245-A5F5-C07C513523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55900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CE9D8010-BC1A-F148-B68D-ABEA5A598E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434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D9C1A453-8571-4C44-954B-CE9140DA13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6950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EBE45E28-93F2-2B4D-8A66-1BEA0F8123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48550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17683E6D-2E5A-584C-AAF6-6CA546F23C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91019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0D4B0D56-91DC-E94D-92D7-8DEB48C54E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2664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41475"/>
            <a:ext cx="38100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4938"/>
            <a:ext cx="3810000" cy="2151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1295E2-7093-AA4E-8A4C-C87A853F07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72235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909B41C1-96B0-6F40-A1F2-5CA098DBCA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99340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BFCD3330-BA8A-C748-ADBA-CDEA89FD6D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695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C1B2D140-B8ED-C946-BF88-E6AC220AD1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32976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0F19D-B45D-004F-9FFF-D948E11C3A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67417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2F35E5-6F3E-E84B-8D81-78B684BA13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79924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36570D-41C5-504F-A7AB-B66D9B2BC2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7406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13EEF-F7E5-8645-8F40-871C6A5268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075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5C7345-C3ED-784A-89E0-3F09D8B634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3693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9C5AA-6538-1F4D-877F-12378B4AC2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02492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4CD030-5215-904F-9EC3-0519992878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981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2E179A-0221-6D4D-AC43-77C185E4B3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69724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1EA77-AB1B-3743-B5E0-DCAB2E3BF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26711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5899D4-C76B-EE45-968D-FDA6D4EDEB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62854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1F7C3-6849-8C42-9AA7-73D1A00985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82704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0E6234-C5F4-FC42-B855-D79B4E7214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51916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B09F6-1969-2D43-8296-05F1FAFCAE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94278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87CB4-A6F5-0740-B5B9-B28E33453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92504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27992-B5C5-A844-93FB-E7FD2ABFB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87672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AEA5E-BC0A-6C49-840F-70571C362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9972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587DB-0570-9347-A22A-51B9FD297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07321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83C6B-B1EC-F343-8F2A-EEE00D3F7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9603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AA4AAB-D77E-D447-8930-E3757BEB27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15224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8624F-FBE7-CB4C-A1D1-155976309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65816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21922-639B-D94E-850D-61AE0215C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56760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36029-28F8-C74C-BC4F-B27B77B54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53983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8F855-A994-7F47-89C6-145F3C0CDB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24716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D741A-F786-5548-9EBD-86A2A7B0A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55325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56EDB-A00C-A541-A783-1B1F87027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21608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1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1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04B50-37E3-C44F-8A3C-E0EECB2AD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04926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1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77593-07CE-C543-8177-94D0EF123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37132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fld id="{2997E859-6D2B-4842-8540-5FB09A3FCE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765870"/>
      </p:ext>
    </p:extLst>
  </p:cSld>
  <p:clrMapOvr>
    <a:masterClrMapping/>
  </p:clrMapOvr>
  <p:transition spd="med">
    <p:randomBar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fld id="{365AC834-915D-E247-9DFE-221EF70DD6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104038"/>
      </p:ext>
    </p:extLst>
  </p:cSld>
  <p:clrMapOvr>
    <a:masterClrMapping/>
  </p:clrMapOvr>
  <p:transition spd="med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7A9EE8-DB18-E94D-8C68-9F06527EBB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37649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fld id="{D14EFDF0-62EF-474A-B67C-77C14F59B7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471879"/>
      </p:ext>
    </p:extLst>
  </p:cSld>
  <p:clrMapOvr>
    <a:masterClrMapping/>
  </p:clrMapOvr>
  <p:transition spd="med">
    <p:randomBar dir="vert"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fld id="{5BE286F4-4F20-4546-AB3D-6C79842391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589939"/>
      </p:ext>
    </p:extLst>
  </p:cSld>
  <p:clrMapOvr>
    <a:masterClrMapping/>
  </p:clrMapOvr>
  <p:transition spd="med">
    <p:randomBar dir="vert"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fld id="{8F9FC373-B2E2-3D40-9F71-09E6100848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318312"/>
      </p:ext>
    </p:extLst>
  </p:cSld>
  <p:clrMapOvr>
    <a:masterClrMapping/>
  </p:clrMapOvr>
  <p:transition spd="med">
    <p:randomBar dir="vert"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fld id="{06BBE4CD-9575-9A40-95E7-FDC85A8A69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433676"/>
      </p:ext>
    </p:extLst>
  </p:cSld>
  <p:clrMapOvr>
    <a:masterClrMapping/>
  </p:clrMapOvr>
  <p:transition spd="med">
    <p:randomBar dir="vert"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fld id="{50EFA73A-0C54-3B41-BE92-C6866499ED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705478"/>
      </p:ext>
    </p:extLst>
  </p:cSld>
  <p:clrMapOvr>
    <a:masterClrMapping/>
  </p:clrMapOvr>
  <p:transition spd="med">
    <p:randomBar dir="vert"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fld id="{57A65F41-E8FE-6441-AE81-6FC7CECDAB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753005"/>
      </p:ext>
    </p:extLst>
  </p:cSld>
  <p:clrMapOvr>
    <a:masterClrMapping/>
  </p:clrMapOvr>
  <p:transition spd="med">
    <p:randomBar dir="vert"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fld id="{5AF95528-4EFC-EC41-BBBF-574B868B07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965369"/>
      </p:ext>
    </p:extLst>
  </p:cSld>
  <p:clrMapOvr>
    <a:masterClrMapping/>
  </p:clrMapOvr>
  <p:transition spd="med">
    <p:randomBar dir="vert"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fld id="{403F9A86-C789-8C4B-ADF9-1948F1A92A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501056"/>
      </p:ext>
    </p:extLst>
  </p:cSld>
  <p:clrMapOvr>
    <a:masterClrMapping/>
  </p:clrMapOvr>
  <p:transition spd="med">
    <p:randomBar dir="vert"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fld id="{66718BB9-7B56-4842-BA87-948D9B9437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300567"/>
      </p:ext>
    </p:extLst>
  </p:cSld>
  <p:clrMapOvr>
    <a:masterClrMapping/>
  </p:clrMapOvr>
  <p:transition spd="med">
    <p:randomBar dir="vert"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820017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D0A87-6A90-A24D-81EC-58158919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56661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48042174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247166485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406420507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411932881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79924463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333383430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371028472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382374983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49858942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4642008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7C8519-4B94-6D40-B162-7FFC422C76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55222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C960C3-C098-8C49-87DA-292DA6F71F0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274532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0"/>
            <a:ext cx="8478839" cy="6173788"/>
            <a:chOff x="0" y="0"/>
            <a:chExt cx="5341" cy="3889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1843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143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40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819400"/>
            <a:ext cx="6400800" cy="1752600"/>
          </a:xfrm>
          <a:ln w="9525">
            <a:headEnd/>
            <a:tailEnd/>
          </a:ln>
        </p:spPr>
        <p:txBody>
          <a:bodyPr lIns="92075" tIns="46038" rIns="92075" bIns="46038"/>
          <a:lstStyle>
            <a:lvl1pPr marL="0" indent="0" algn="ctr">
              <a:buFont typeface="Wingdings" pitchFamily="-108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9F20379-74D8-B544-8B2E-B1285F55FA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4624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1B3D6-E16F-8044-B106-E09283320A7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84591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9D26F-6F32-7C4C-945A-F72B68ADB2C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77208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41476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6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5FCE82-949E-3E4D-9B32-55E604F35B5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40620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3832BF-F7C5-144F-B8E2-9AC02312CD8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53039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025F4-010C-1041-A88B-D8BA63A44CE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73179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9E86D-FB07-F443-A54D-9CB3DEB41E1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68738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11E70-E4AA-A645-952D-6ED5D957F03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94744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CACD9-7C5F-5744-85E5-FB58A3C4431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6402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EAD353-4580-C14D-A30A-B86286977A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16667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D2A37D-635E-1744-A83A-F51DA4F49A0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67914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228600"/>
            <a:ext cx="19431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228600"/>
            <a:ext cx="56769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7EB12-5208-0643-A44B-A8191FEAF20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08362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6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6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D90E14-FB72-B242-AADC-BD08EA7EACB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1520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6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41476"/>
            <a:ext cx="38100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4938"/>
            <a:ext cx="3810000" cy="2151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812268-38BE-A04B-87BA-A6779E2C2CD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2191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85084A-9126-C048-9E5E-59CDA5614B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96972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798BF-70EA-6C42-8DE4-76FA05920C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67344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8B33B-5C34-744D-B42C-14172AE2C7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92118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F6B634-39E0-9940-BEB5-068ED6E6A1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51031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4E3774-7D3D-0542-B023-752444BB48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87024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A172D-D410-3748-89B4-933139B0DA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515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F2D3F-B6DD-9D46-AB3E-3EE4E2B589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6309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79C312-9394-FE48-A409-C1D3C1C46B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41190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7C217F-927C-7141-98AE-6AEB886E7F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91374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5D6C9A-F325-E541-B647-8948E41020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92921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3542F-3334-E14C-9029-D96CEDD776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79239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043061-A685-2F40-8438-237532A93D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29023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D138C6-C116-804F-8741-1B61C4D19E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307415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6E9F273E-5441-8C47-98A5-2041B708EA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85019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CE4765FF-89C6-FB40-9ACA-F1C1CAAD6E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4922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B205D67F-29D6-944C-99AC-C00EA7DC21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37640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F285D5B2-665D-834B-8B45-380B2F9F38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230246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1DE7849B-4B21-D54C-9AF1-8B3206B505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6430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F15B6-54E6-9947-9EF0-8FF64C5CE1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6063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A3B65BAC-95EA-C94A-9426-7CD4B5BBFE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2364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423C2272-E4FA-3340-9826-CB82E55E15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02995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79838EF5-A717-DB45-8272-7370A6A125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08148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A5AF0535-9133-1D47-ABCA-EAA5883C97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789661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D7DB90F9-0863-7D41-A425-497617BEEC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46224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65C802F6-77BA-A544-B795-48743C9414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626105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626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752600" y="1828800"/>
            <a:ext cx="6400800" cy="190500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22627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249489" y="4191000"/>
            <a:ext cx="5408612" cy="1752600"/>
          </a:xfrm>
        </p:spPr>
        <p:txBody>
          <a:bodyPr/>
          <a:lstStyle>
            <a:lvl1pPr marL="0" indent="0" algn="ctr">
              <a:buFont typeface="Wingdings" pitchFamily="-109" charset="2"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3276600" cy="45720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34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20C582-3119-8B43-9F8D-1CE77A4BA7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825375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FC07C-ECD8-3942-94C3-6270B13B32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643474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62D67A-AEA1-C344-B58D-72961B782A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488735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800" y="2667000"/>
            <a:ext cx="34290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667000"/>
            <a:ext cx="34290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EC45E-C2AB-2A40-8D6F-5032EBF2CB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37434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C1DE6-0F60-C340-B4CA-384D60D22A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02270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D07DA-994F-8B43-A5E2-6358DF725A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314558"/>
      </p:ext>
    </p:extLst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704ABD-17F7-3942-88C9-B0B05904F8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411135"/>
      </p:ext>
    </p:extLst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4123C-44A8-F843-A40E-CB67E9EB1E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667057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21DC4-D9C4-654A-B7CC-D9AE01D5D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515255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FFC11-26B4-404F-A0EF-241FFBB567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332878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1CA3D-EEE6-3C44-9F95-AA364CF6C6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004129"/>
      </p:ext>
    </p:extLst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295400"/>
            <a:ext cx="17526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1295400"/>
            <a:ext cx="5105400" cy="4800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CBD96B-8CD7-4345-9336-5C051B943E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27313"/>
      </p:ext>
    </p:extLst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8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</a:endParaRPr>
            </a:p>
          </p:txBody>
        </p:sp>
        <p:grpSp>
          <p:nvGrpSpPr>
            <p:cNvPr id="4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9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/>
                <a:ahLst/>
                <a:cxnLst>
                  <a:cxn ang="0">
                    <a:pos x="91" y="33"/>
                  </a:cxn>
                  <a:cxn ang="0">
                    <a:pos x="212" y="76"/>
                  </a:cxn>
                  <a:cxn ang="0">
                    <a:pos x="332" y="174"/>
                  </a:cxn>
                  <a:cxn ang="0">
                    <a:pos x="383" y="305"/>
                  </a:cxn>
                  <a:cxn ang="0">
                    <a:pos x="443" y="446"/>
                  </a:cxn>
                  <a:cxn ang="0">
                    <a:pos x="453" y="620"/>
                  </a:cxn>
                  <a:cxn ang="0">
                    <a:pos x="494" y="751"/>
                  </a:cxn>
                  <a:cxn ang="0">
                    <a:pos x="494" y="882"/>
                  </a:cxn>
                  <a:cxn ang="0">
                    <a:pos x="483" y="1012"/>
                  </a:cxn>
                  <a:cxn ang="0">
                    <a:pos x="473" y="1143"/>
                  </a:cxn>
                  <a:cxn ang="0">
                    <a:pos x="463" y="1284"/>
                  </a:cxn>
                  <a:cxn ang="0">
                    <a:pos x="433" y="1426"/>
                  </a:cxn>
                  <a:cxn ang="0">
                    <a:pos x="383" y="1556"/>
                  </a:cxn>
                  <a:cxn ang="0">
                    <a:pos x="353" y="1687"/>
                  </a:cxn>
                  <a:cxn ang="0">
                    <a:pos x="443" y="1796"/>
                  </a:cxn>
                  <a:cxn ang="0">
                    <a:pos x="494" y="1937"/>
                  </a:cxn>
                  <a:cxn ang="0">
                    <a:pos x="524" y="2068"/>
                  </a:cxn>
                  <a:cxn ang="0">
                    <a:pos x="614" y="2198"/>
                  </a:cxn>
                  <a:cxn ang="0">
                    <a:pos x="705" y="2351"/>
                  </a:cxn>
                  <a:cxn ang="0">
                    <a:pos x="836" y="2470"/>
                  </a:cxn>
                  <a:cxn ang="0">
                    <a:pos x="947" y="2612"/>
                  </a:cxn>
                  <a:cxn ang="0">
                    <a:pos x="1078" y="2721"/>
                  </a:cxn>
                  <a:cxn ang="0">
                    <a:pos x="1158" y="2851"/>
                  </a:cxn>
                  <a:cxn ang="0">
                    <a:pos x="1269" y="3004"/>
                  </a:cxn>
                  <a:cxn ang="0">
                    <a:pos x="1319" y="3156"/>
                  </a:cxn>
                  <a:cxn ang="0">
                    <a:pos x="1370" y="3308"/>
                  </a:cxn>
                  <a:cxn ang="0">
                    <a:pos x="1400" y="3439"/>
                  </a:cxn>
                  <a:cxn ang="0">
                    <a:pos x="1410" y="3145"/>
                  </a:cxn>
                  <a:cxn ang="0">
                    <a:pos x="1340" y="3058"/>
                  </a:cxn>
                  <a:cxn ang="0">
                    <a:pos x="1259" y="2862"/>
                  </a:cxn>
                  <a:cxn ang="0">
                    <a:pos x="1098" y="2721"/>
                  </a:cxn>
                  <a:cxn ang="0">
                    <a:pos x="997" y="2514"/>
                  </a:cxn>
                  <a:cxn ang="0">
                    <a:pos x="806" y="2449"/>
                  </a:cxn>
                  <a:cxn ang="0">
                    <a:pos x="735" y="2307"/>
                  </a:cxn>
                  <a:cxn ang="0">
                    <a:pos x="635" y="2187"/>
                  </a:cxn>
                  <a:cxn ang="0">
                    <a:pos x="534" y="1959"/>
                  </a:cxn>
                  <a:cxn ang="0">
                    <a:pos x="443" y="1785"/>
                  </a:cxn>
                  <a:cxn ang="0">
                    <a:pos x="403" y="1632"/>
                  </a:cxn>
                  <a:cxn ang="0">
                    <a:pos x="433" y="1491"/>
                  </a:cxn>
                  <a:cxn ang="0">
                    <a:pos x="483" y="1349"/>
                  </a:cxn>
                  <a:cxn ang="0">
                    <a:pos x="483" y="1208"/>
                  </a:cxn>
                  <a:cxn ang="0">
                    <a:pos x="524" y="1023"/>
                  </a:cxn>
                  <a:cxn ang="0">
                    <a:pos x="514" y="805"/>
                  </a:cxn>
                  <a:cxn ang="0">
                    <a:pos x="534" y="642"/>
                  </a:cxn>
                  <a:cxn ang="0">
                    <a:pos x="554" y="522"/>
                  </a:cxn>
                  <a:cxn ang="0">
                    <a:pos x="665" y="392"/>
                  </a:cxn>
                  <a:cxn ang="0">
                    <a:pos x="826" y="218"/>
                  </a:cxn>
                  <a:cxn ang="0">
                    <a:pos x="876" y="76"/>
                  </a:cxn>
                  <a:cxn ang="0">
                    <a:pos x="917" y="11"/>
                  </a:cxn>
                  <a:cxn ang="0">
                    <a:pos x="765" y="87"/>
                  </a:cxn>
                  <a:cxn ang="0">
                    <a:pos x="755" y="218"/>
                  </a:cxn>
                  <a:cxn ang="0">
                    <a:pos x="745" y="305"/>
                  </a:cxn>
                  <a:cxn ang="0">
                    <a:pos x="624" y="435"/>
                  </a:cxn>
                  <a:cxn ang="0">
                    <a:pos x="534" y="522"/>
                  </a:cxn>
                  <a:cxn ang="0">
                    <a:pos x="483" y="664"/>
                  </a:cxn>
                  <a:cxn ang="0">
                    <a:pos x="473" y="511"/>
                  </a:cxn>
                  <a:cxn ang="0">
                    <a:pos x="443" y="348"/>
                  </a:cxn>
                  <a:cxn ang="0">
                    <a:pos x="383" y="218"/>
                  </a:cxn>
                  <a:cxn ang="0">
                    <a:pos x="302" y="98"/>
                  </a:cxn>
                  <a:cxn ang="0">
                    <a:pos x="181" y="33"/>
                  </a:cxn>
                  <a:cxn ang="0">
                    <a:pos x="60" y="1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/>
                <a:ahLst/>
                <a:cxnLst>
                  <a:cxn ang="0">
                    <a:pos x="40" y="43"/>
                  </a:cxn>
                  <a:cxn ang="0">
                    <a:pos x="141" y="65"/>
                  </a:cxn>
                  <a:cxn ang="0">
                    <a:pos x="232" y="76"/>
                  </a:cxn>
                  <a:cxn ang="0">
                    <a:pos x="363" y="130"/>
                  </a:cxn>
                  <a:cxn ang="0">
                    <a:pos x="504" y="130"/>
                  </a:cxn>
                  <a:cxn ang="0">
                    <a:pos x="604" y="141"/>
                  </a:cxn>
                  <a:cxn ang="0">
                    <a:pos x="705" y="196"/>
                  </a:cxn>
                  <a:cxn ang="0">
                    <a:pos x="765" y="250"/>
                  </a:cxn>
                  <a:cxn ang="0">
                    <a:pos x="906" y="261"/>
                  </a:cxn>
                  <a:cxn ang="0">
                    <a:pos x="1007" y="261"/>
                  </a:cxn>
                  <a:cxn ang="0">
                    <a:pos x="1148" y="250"/>
                  </a:cxn>
                  <a:cxn ang="0">
                    <a:pos x="1219" y="304"/>
                  </a:cxn>
                  <a:cxn ang="0">
                    <a:pos x="1299" y="315"/>
                  </a:cxn>
                  <a:cxn ang="0">
                    <a:pos x="1380" y="380"/>
                  </a:cxn>
                  <a:cxn ang="0">
                    <a:pos x="1460" y="424"/>
                  </a:cxn>
                  <a:cxn ang="0">
                    <a:pos x="1541" y="446"/>
                  </a:cxn>
                  <a:cxn ang="0">
                    <a:pos x="1662" y="446"/>
                  </a:cxn>
                  <a:cxn ang="0">
                    <a:pos x="1752" y="456"/>
                  </a:cxn>
                  <a:cxn ang="0">
                    <a:pos x="1883" y="467"/>
                  </a:cxn>
                  <a:cxn ang="0">
                    <a:pos x="1964" y="489"/>
                  </a:cxn>
                  <a:cxn ang="0">
                    <a:pos x="1863" y="467"/>
                  </a:cxn>
                  <a:cxn ang="0">
                    <a:pos x="1783" y="446"/>
                  </a:cxn>
                  <a:cxn ang="0">
                    <a:pos x="1692" y="446"/>
                  </a:cxn>
                  <a:cxn ang="0">
                    <a:pos x="1611" y="402"/>
                  </a:cxn>
                  <a:cxn ang="0">
                    <a:pos x="1531" y="413"/>
                  </a:cxn>
                  <a:cxn ang="0">
                    <a:pos x="1450" y="369"/>
                  </a:cxn>
                  <a:cxn ang="0">
                    <a:pos x="1370" y="348"/>
                  </a:cxn>
                  <a:cxn ang="0">
                    <a:pos x="1289" y="272"/>
                  </a:cxn>
                  <a:cxn ang="0">
                    <a:pos x="1209" y="283"/>
                  </a:cxn>
                  <a:cxn ang="0">
                    <a:pos x="1047" y="130"/>
                  </a:cxn>
                  <a:cxn ang="0">
                    <a:pos x="927" y="130"/>
                  </a:cxn>
                  <a:cxn ang="0">
                    <a:pos x="886" y="228"/>
                  </a:cxn>
                  <a:cxn ang="0">
                    <a:pos x="806" y="228"/>
                  </a:cxn>
                  <a:cxn ang="0">
                    <a:pos x="725" y="196"/>
                  </a:cxn>
                  <a:cxn ang="0">
                    <a:pos x="624" y="152"/>
                  </a:cxn>
                  <a:cxn ang="0">
                    <a:pos x="544" y="109"/>
                  </a:cxn>
                  <a:cxn ang="0">
                    <a:pos x="443" y="109"/>
                  </a:cxn>
                  <a:cxn ang="0">
                    <a:pos x="353" y="76"/>
                  </a:cxn>
                  <a:cxn ang="0">
                    <a:pos x="262" y="87"/>
                  </a:cxn>
                  <a:cxn ang="0">
                    <a:pos x="181" y="43"/>
                  </a:cxn>
                  <a:cxn ang="0">
                    <a:pos x="101" y="33"/>
                  </a:cxn>
                  <a:cxn ang="0">
                    <a:pos x="20" y="11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/>
                <a:ahLst/>
                <a:cxnLst>
                  <a:cxn ang="0">
                    <a:pos x="977" y="76"/>
                  </a:cxn>
                  <a:cxn ang="0">
                    <a:pos x="907" y="152"/>
                  </a:cxn>
                  <a:cxn ang="0">
                    <a:pos x="826" y="131"/>
                  </a:cxn>
                  <a:cxn ang="0">
                    <a:pos x="745" y="152"/>
                  </a:cxn>
                  <a:cxn ang="0">
                    <a:pos x="685" y="229"/>
                  </a:cxn>
                  <a:cxn ang="0">
                    <a:pos x="604" y="250"/>
                  </a:cxn>
                  <a:cxn ang="0">
                    <a:pos x="524" y="283"/>
                  </a:cxn>
                  <a:cxn ang="0">
                    <a:pos x="443" y="348"/>
                  </a:cxn>
                  <a:cxn ang="0">
                    <a:pos x="383" y="435"/>
                  </a:cxn>
                  <a:cxn ang="0">
                    <a:pos x="343" y="511"/>
                  </a:cxn>
                  <a:cxn ang="0">
                    <a:pos x="302" y="599"/>
                  </a:cxn>
                  <a:cxn ang="0">
                    <a:pos x="222" y="599"/>
                  </a:cxn>
                  <a:cxn ang="0">
                    <a:pos x="141" y="653"/>
                  </a:cxn>
                  <a:cxn ang="0">
                    <a:pos x="60" y="653"/>
                  </a:cxn>
                  <a:cxn ang="0">
                    <a:pos x="0" y="707"/>
                  </a:cxn>
                  <a:cxn ang="0">
                    <a:pos x="81" y="729"/>
                  </a:cxn>
                  <a:cxn ang="0">
                    <a:pos x="141" y="816"/>
                  </a:cxn>
                  <a:cxn ang="0">
                    <a:pos x="222" y="816"/>
                  </a:cxn>
                  <a:cxn ang="0">
                    <a:pos x="302" y="860"/>
                  </a:cxn>
                  <a:cxn ang="0">
                    <a:pos x="383" y="914"/>
                  </a:cxn>
                  <a:cxn ang="0">
                    <a:pos x="463" y="914"/>
                  </a:cxn>
                  <a:cxn ang="0">
                    <a:pos x="524" y="882"/>
                  </a:cxn>
                  <a:cxn ang="0">
                    <a:pos x="584" y="816"/>
                  </a:cxn>
                  <a:cxn ang="0">
                    <a:pos x="655" y="784"/>
                  </a:cxn>
                  <a:cxn ang="0">
                    <a:pos x="705" y="871"/>
                  </a:cxn>
                  <a:cxn ang="0">
                    <a:pos x="735" y="958"/>
                  </a:cxn>
                  <a:cxn ang="0">
                    <a:pos x="796" y="1088"/>
                  </a:cxn>
                  <a:cxn ang="0">
                    <a:pos x="846" y="1186"/>
                  </a:cxn>
                  <a:cxn ang="0">
                    <a:pos x="876" y="1273"/>
                  </a:cxn>
                  <a:cxn ang="0">
                    <a:pos x="907" y="1360"/>
                  </a:cxn>
                  <a:cxn ang="0">
                    <a:pos x="917" y="1447"/>
                  </a:cxn>
                  <a:cxn ang="0">
                    <a:pos x="957" y="1534"/>
                  </a:cxn>
                  <a:cxn ang="0">
                    <a:pos x="977" y="1622"/>
                  </a:cxn>
                  <a:cxn ang="0">
                    <a:pos x="1017" y="1709"/>
                  </a:cxn>
                  <a:cxn ang="0">
                    <a:pos x="1041" y="1763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13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/>
                <a:ahLst/>
                <a:cxnLst>
                  <a:cxn ang="0">
                    <a:pos x="151" y="54"/>
                  </a:cxn>
                  <a:cxn ang="0">
                    <a:pos x="282" y="250"/>
                  </a:cxn>
                  <a:cxn ang="0">
                    <a:pos x="524" y="261"/>
                  </a:cxn>
                  <a:cxn ang="0">
                    <a:pos x="686" y="467"/>
                  </a:cxn>
                  <a:cxn ang="0">
                    <a:pos x="766" y="706"/>
                  </a:cxn>
                  <a:cxn ang="0">
                    <a:pos x="918" y="739"/>
                  </a:cxn>
                  <a:cxn ang="0">
                    <a:pos x="1008" y="815"/>
                  </a:cxn>
                  <a:cxn ang="0">
                    <a:pos x="1210" y="869"/>
                  </a:cxn>
                  <a:cxn ang="0">
                    <a:pos x="1331" y="772"/>
                  </a:cxn>
                  <a:cxn ang="0">
                    <a:pos x="1412" y="565"/>
                  </a:cxn>
                  <a:cxn ang="0">
                    <a:pos x="1291" y="359"/>
                  </a:cxn>
                  <a:cxn ang="0">
                    <a:pos x="1412" y="163"/>
                  </a:cxn>
                  <a:cxn ang="0">
                    <a:pos x="1603" y="206"/>
                  </a:cxn>
                  <a:cxn ang="0">
                    <a:pos x="1785" y="250"/>
                  </a:cxn>
                  <a:cxn ang="0">
                    <a:pos x="1967" y="250"/>
                  </a:cxn>
                  <a:cxn ang="0">
                    <a:pos x="2088" y="217"/>
                  </a:cxn>
                  <a:cxn ang="0">
                    <a:pos x="2219" y="120"/>
                  </a:cxn>
                  <a:cxn ang="0">
                    <a:pos x="2420" y="261"/>
                  </a:cxn>
                  <a:cxn ang="0">
                    <a:pos x="2612" y="348"/>
                  </a:cxn>
                  <a:cxn ang="0">
                    <a:pos x="2783" y="478"/>
                  </a:cxn>
                  <a:cxn ang="0">
                    <a:pos x="2985" y="576"/>
                  </a:cxn>
                  <a:cxn ang="0">
                    <a:pos x="3177" y="652"/>
                  </a:cxn>
                  <a:cxn ang="0">
                    <a:pos x="3378" y="772"/>
                  </a:cxn>
                  <a:cxn ang="0">
                    <a:pos x="3580" y="706"/>
                  </a:cxn>
                  <a:cxn ang="0">
                    <a:pos x="3782" y="772"/>
                  </a:cxn>
                  <a:cxn ang="0">
                    <a:pos x="3983" y="706"/>
                  </a:cxn>
                  <a:cxn ang="0">
                    <a:pos x="4195" y="696"/>
                  </a:cxn>
                  <a:cxn ang="0">
                    <a:pos x="4397" y="783"/>
                  </a:cxn>
                  <a:cxn ang="0">
                    <a:pos x="4599" y="783"/>
                  </a:cxn>
                  <a:cxn ang="0">
                    <a:pos x="4800" y="761"/>
                  </a:cxn>
                  <a:cxn ang="0">
                    <a:pos x="4760" y="848"/>
                  </a:cxn>
                  <a:cxn ang="0">
                    <a:pos x="4498" y="924"/>
                  </a:cxn>
                  <a:cxn ang="0">
                    <a:pos x="4296" y="978"/>
                  </a:cxn>
                  <a:cxn ang="0">
                    <a:pos x="4276" y="1130"/>
                  </a:cxn>
                  <a:cxn ang="0">
                    <a:pos x="4165" y="1293"/>
                  </a:cxn>
                  <a:cxn ang="0">
                    <a:pos x="3933" y="1337"/>
                  </a:cxn>
                  <a:cxn ang="0">
                    <a:pos x="3620" y="1185"/>
                  </a:cxn>
                  <a:cxn ang="0">
                    <a:pos x="3409" y="1011"/>
                  </a:cxn>
                  <a:cxn ang="0">
                    <a:pos x="3177" y="978"/>
                  </a:cxn>
                  <a:cxn ang="0">
                    <a:pos x="2955" y="859"/>
                  </a:cxn>
                  <a:cxn ang="0">
                    <a:pos x="2703" y="848"/>
                  </a:cxn>
                  <a:cxn ang="0">
                    <a:pos x="2471" y="924"/>
                  </a:cxn>
                  <a:cxn ang="0">
                    <a:pos x="2239" y="859"/>
                  </a:cxn>
                  <a:cxn ang="0">
                    <a:pos x="2027" y="772"/>
                  </a:cxn>
                  <a:cxn ang="0">
                    <a:pos x="1926" y="946"/>
                  </a:cxn>
                  <a:cxn ang="0">
                    <a:pos x="1916" y="1163"/>
                  </a:cxn>
                  <a:cxn ang="0">
                    <a:pos x="1805" y="1359"/>
                  </a:cxn>
                  <a:cxn ang="0">
                    <a:pos x="1593" y="1402"/>
                  </a:cxn>
                  <a:cxn ang="0">
                    <a:pos x="1382" y="1326"/>
                  </a:cxn>
                  <a:cxn ang="0">
                    <a:pos x="1180" y="1239"/>
                  </a:cxn>
                  <a:cxn ang="0">
                    <a:pos x="978" y="1217"/>
                  </a:cxn>
                  <a:cxn ang="0">
                    <a:pos x="777" y="1337"/>
                  </a:cxn>
                  <a:cxn ang="0">
                    <a:pos x="625" y="1250"/>
                  </a:cxn>
                  <a:cxn ang="0">
                    <a:pos x="504" y="1087"/>
                  </a:cxn>
                  <a:cxn ang="0">
                    <a:pos x="373" y="902"/>
                  </a:cxn>
                  <a:cxn ang="0">
                    <a:pos x="182" y="783"/>
                  </a:cxn>
                  <a:cxn ang="0">
                    <a:pos x="121" y="598"/>
                  </a:cxn>
                  <a:cxn ang="0">
                    <a:pos x="61" y="413"/>
                  </a:cxn>
                  <a:cxn ang="0">
                    <a:pos x="61" y="196"/>
                  </a:cxn>
                  <a:cxn ang="0">
                    <a:pos x="0" y="0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14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/>
                <a:ahLst/>
                <a:cxnLst>
                  <a:cxn ang="0">
                    <a:pos x="968" y="2686"/>
                  </a:cxn>
                  <a:cxn ang="0">
                    <a:pos x="766" y="3045"/>
                  </a:cxn>
                  <a:cxn ang="0">
                    <a:pos x="474" y="3121"/>
                  </a:cxn>
                  <a:cxn ang="0">
                    <a:pos x="161" y="3067"/>
                  </a:cxn>
                  <a:cxn ang="0">
                    <a:pos x="182" y="2893"/>
                  </a:cxn>
                  <a:cxn ang="0">
                    <a:pos x="504" y="2828"/>
                  </a:cxn>
                  <a:cxn ang="0">
                    <a:pos x="807" y="2708"/>
                  </a:cxn>
                  <a:cxn ang="0">
                    <a:pos x="958" y="2447"/>
                  </a:cxn>
                  <a:cxn ang="0">
                    <a:pos x="645" y="2186"/>
                  </a:cxn>
                  <a:cxn ang="0">
                    <a:pos x="303" y="2001"/>
                  </a:cxn>
                  <a:cxn ang="0">
                    <a:pos x="444" y="2012"/>
                  </a:cxn>
                  <a:cxn ang="0">
                    <a:pos x="837" y="2077"/>
                  </a:cxn>
                  <a:cxn ang="0">
                    <a:pos x="1190" y="2186"/>
                  </a:cxn>
                  <a:cxn ang="0">
                    <a:pos x="1291" y="2230"/>
                  </a:cxn>
                  <a:cxn ang="0">
                    <a:pos x="1553" y="1990"/>
                  </a:cxn>
                  <a:cxn ang="0">
                    <a:pos x="1896" y="1795"/>
                  </a:cxn>
                  <a:cxn ang="0">
                    <a:pos x="2047" y="1468"/>
                  </a:cxn>
                  <a:cxn ang="0">
                    <a:pos x="2148" y="1523"/>
                  </a:cxn>
                  <a:cxn ang="0">
                    <a:pos x="2350" y="1370"/>
                  </a:cxn>
                  <a:cxn ang="0">
                    <a:pos x="2158" y="1088"/>
                  </a:cxn>
                  <a:cxn ang="0">
                    <a:pos x="2077" y="653"/>
                  </a:cxn>
                  <a:cxn ang="0">
                    <a:pos x="1876" y="359"/>
                  </a:cxn>
                  <a:cxn ang="0">
                    <a:pos x="1674" y="65"/>
                  </a:cxn>
                  <a:cxn ang="0">
                    <a:pos x="1967" y="131"/>
                  </a:cxn>
                  <a:cxn ang="0">
                    <a:pos x="2198" y="348"/>
                  </a:cxn>
                  <a:cxn ang="0">
                    <a:pos x="2188" y="674"/>
                  </a:cxn>
                  <a:cxn ang="0">
                    <a:pos x="2309" y="914"/>
                  </a:cxn>
                  <a:cxn ang="0">
                    <a:pos x="2562" y="707"/>
                  </a:cxn>
                  <a:cxn ang="0">
                    <a:pos x="2400" y="326"/>
                  </a:cxn>
                  <a:cxn ang="0">
                    <a:pos x="2794" y="163"/>
                  </a:cxn>
                  <a:cxn ang="0">
                    <a:pos x="3207" y="196"/>
                  </a:cxn>
                  <a:cxn ang="0">
                    <a:pos x="3247" y="555"/>
                  </a:cxn>
                  <a:cxn ang="0">
                    <a:pos x="3086" y="783"/>
                  </a:cxn>
                  <a:cxn ang="0">
                    <a:pos x="2783" y="881"/>
                  </a:cxn>
                  <a:cxn ang="0">
                    <a:pos x="3096" y="1055"/>
                  </a:cxn>
                  <a:cxn ang="0">
                    <a:pos x="3499" y="1033"/>
                  </a:cxn>
                  <a:cxn ang="0">
                    <a:pos x="3741" y="1283"/>
                  </a:cxn>
                  <a:cxn ang="0">
                    <a:pos x="3661" y="1664"/>
                  </a:cxn>
                  <a:cxn ang="0">
                    <a:pos x="3873" y="1903"/>
                  </a:cxn>
                  <a:cxn ang="0">
                    <a:pos x="4175" y="1784"/>
                  </a:cxn>
                  <a:cxn ang="0">
                    <a:pos x="4468" y="1631"/>
                  </a:cxn>
                  <a:cxn ang="0">
                    <a:pos x="4720" y="1392"/>
                  </a:cxn>
                  <a:cxn ang="0">
                    <a:pos x="4992" y="1490"/>
                  </a:cxn>
                  <a:cxn ang="0">
                    <a:pos x="4730" y="1762"/>
                  </a:cxn>
                  <a:cxn ang="0">
                    <a:pos x="4518" y="2132"/>
                  </a:cxn>
                  <a:cxn ang="0">
                    <a:pos x="4266" y="2491"/>
                  </a:cxn>
                  <a:cxn ang="0">
                    <a:pos x="3812" y="2469"/>
                  </a:cxn>
                  <a:cxn ang="0">
                    <a:pos x="3560" y="2317"/>
                  </a:cxn>
                  <a:cxn ang="0">
                    <a:pos x="3550" y="1849"/>
                  </a:cxn>
                  <a:cxn ang="0">
                    <a:pos x="3348" y="1566"/>
                  </a:cxn>
                  <a:cxn ang="0">
                    <a:pos x="3005" y="1773"/>
                  </a:cxn>
                  <a:cxn ang="0">
                    <a:pos x="2824" y="1566"/>
                  </a:cxn>
                  <a:cxn ang="0">
                    <a:pos x="2582" y="1294"/>
                  </a:cxn>
                  <a:cxn ang="0">
                    <a:pos x="2279" y="1577"/>
                  </a:cxn>
                  <a:cxn ang="0">
                    <a:pos x="2158" y="2001"/>
                  </a:cxn>
                  <a:cxn ang="0">
                    <a:pos x="1896" y="2328"/>
                  </a:cxn>
                  <a:cxn ang="0">
                    <a:pos x="1755" y="2643"/>
                  </a:cxn>
                  <a:cxn ang="0">
                    <a:pos x="1392" y="2436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15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/>
                <a:ahLst/>
                <a:cxnLst>
                  <a:cxn ang="0">
                    <a:pos x="154" y="44"/>
                  </a:cxn>
                  <a:cxn ang="0">
                    <a:pos x="168" y="102"/>
                  </a:cxn>
                  <a:cxn ang="0">
                    <a:pos x="174" y="160"/>
                  </a:cxn>
                  <a:cxn ang="0">
                    <a:pos x="201" y="226"/>
                  </a:cxn>
                  <a:cxn ang="0">
                    <a:pos x="208" y="291"/>
                  </a:cxn>
                  <a:cxn ang="0">
                    <a:pos x="221" y="349"/>
                  </a:cxn>
                  <a:cxn ang="0">
                    <a:pos x="228" y="415"/>
                  </a:cxn>
                  <a:cxn ang="0">
                    <a:pos x="221" y="473"/>
                  </a:cxn>
                  <a:cxn ang="0">
                    <a:pos x="201" y="524"/>
                  </a:cxn>
                  <a:cxn ang="0">
                    <a:pos x="161" y="466"/>
                  </a:cxn>
                  <a:cxn ang="0">
                    <a:pos x="107" y="437"/>
                  </a:cxn>
                  <a:cxn ang="0">
                    <a:pos x="54" y="422"/>
                  </a:cxn>
                  <a:cxn ang="0">
                    <a:pos x="0" y="408"/>
                  </a:cxn>
                  <a:cxn ang="0">
                    <a:pos x="54" y="451"/>
                  </a:cxn>
                  <a:cxn ang="0">
                    <a:pos x="107" y="458"/>
                  </a:cxn>
                  <a:cxn ang="0">
                    <a:pos x="148" y="488"/>
                  </a:cxn>
                  <a:cxn ang="0">
                    <a:pos x="181" y="546"/>
                  </a:cxn>
                  <a:cxn ang="0">
                    <a:pos x="235" y="531"/>
                  </a:cxn>
                  <a:cxn ang="0">
                    <a:pos x="289" y="546"/>
                  </a:cxn>
                  <a:cxn ang="0">
                    <a:pos x="342" y="582"/>
                  </a:cxn>
                  <a:cxn ang="0">
                    <a:pos x="396" y="597"/>
                  </a:cxn>
                  <a:cxn ang="0">
                    <a:pos x="483" y="604"/>
                  </a:cxn>
                  <a:cxn ang="0">
                    <a:pos x="544" y="589"/>
                  </a:cxn>
                  <a:cxn ang="0">
                    <a:pos x="604" y="582"/>
                  </a:cxn>
                  <a:cxn ang="0">
                    <a:pos x="671" y="568"/>
                  </a:cxn>
                  <a:cxn ang="0">
                    <a:pos x="604" y="568"/>
                  </a:cxn>
                  <a:cxn ang="0">
                    <a:pos x="537" y="575"/>
                  </a:cxn>
                  <a:cxn ang="0">
                    <a:pos x="483" y="575"/>
                  </a:cxn>
                  <a:cxn ang="0">
                    <a:pos x="429" y="575"/>
                  </a:cxn>
                  <a:cxn ang="0">
                    <a:pos x="376" y="568"/>
                  </a:cxn>
                  <a:cxn ang="0">
                    <a:pos x="322" y="524"/>
                  </a:cxn>
                  <a:cxn ang="0">
                    <a:pos x="268" y="509"/>
                  </a:cxn>
                  <a:cxn ang="0">
                    <a:pos x="255" y="451"/>
                  </a:cxn>
                  <a:cxn ang="0">
                    <a:pos x="255" y="393"/>
                  </a:cxn>
                  <a:cxn ang="0">
                    <a:pos x="248" y="327"/>
                  </a:cxn>
                  <a:cxn ang="0">
                    <a:pos x="242" y="269"/>
                  </a:cxn>
                  <a:cxn ang="0">
                    <a:pos x="228" y="211"/>
                  </a:cxn>
                  <a:cxn ang="0">
                    <a:pos x="201" y="146"/>
                  </a:cxn>
                  <a:cxn ang="0">
                    <a:pos x="141" y="109"/>
                  </a:cxn>
                  <a:cxn ang="0">
                    <a:pos x="161" y="51"/>
                  </a:cxn>
                  <a:cxn ang="0">
                    <a:pos x="134" y="0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16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/>
                <a:ahLst/>
                <a:cxnLst>
                  <a:cxn ang="0">
                    <a:pos x="1122" y="87"/>
                  </a:cxn>
                  <a:cxn ang="0">
                    <a:pos x="1095" y="210"/>
                  </a:cxn>
                  <a:cxn ang="0">
                    <a:pos x="1054" y="319"/>
                  </a:cxn>
                  <a:cxn ang="0">
                    <a:pos x="1034" y="406"/>
                  </a:cxn>
                  <a:cxn ang="0">
                    <a:pos x="1075" y="522"/>
                  </a:cxn>
                  <a:cxn ang="0">
                    <a:pos x="1054" y="638"/>
                  </a:cxn>
                  <a:cxn ang="0">
                    <a:pos x="1028" y="754"/>
                  </a:cxn>
                  <a:cxn ang="0">
                    <a:pos x="947" y="863"/>
                  </a:cxn>
                  <a:cxn ang="0">
                    <a:pos x="913" y="979"/>
                  </a:cxn>
                  <a:cxn ang="0">
                    <a:pos x="860" y="1103"/>
                  </a:cxn>
                  <a:cxn ang="0">
                    <a:pos x="813" y="1219"/>
                  </a:cxn>
                  <a:cxn ang="0">
                    <a:pos x="719" y="1313"/>
                  </a:cxn>
                  <a:cxn ang="0">
                    <a:pos x="611" y="1320"/>
                  </a:cxn>
                  <a:cxn ang="0">
                    <a:pos x="504" y="1320"/>
                  </a:cxn>
                  <a:cxn ang="0">
                    <a:pos x="396" y="1364"/>
                  </a:cxn>
                  <a:cxn ang="0">
                    <a:pos x="316" y="1248"/>
                  </a:cxn>
                  <a:cxn ang="0">
                    <a:pos x="208" y="1175"/>
                  </a:cxn>
                  <a:cxn ang="0">
                    <a:pos x="101" y="1175"/>
                  </a:cxn>
                  <a:cxn ang="0">
                    <a:pos x="40" y="1182"/>
                  </a:cxn>
                  <a:cxn ang="0">
                    <a:pos x="141" y="1240"/>
                  </a:cxn>
                  <a:cxn ang="0">
                    <a:pos x="235" y="1328"/>
                  </a:cxn>
                  <a:cxn ang="0">
                    <a:pos x="349" y="1386"/>
                  </a:cxn>
                  <a:cxn ang="0">
                    <a:pos x="356" y="1531"/>
                  </a:cxn>
                  <a:cxn ang="0">
                    <a:pos x="349" y="1690"/>
                  </a:cxn>
                  <a:cxn ang="0">
                    <a:pos x="296" y="1821"/>
                  </a:cxn>
                  <a:cxn ang="0">
                    <a:pos x="235" y="1951"/>
                  </a:cxn>
                  <a:cxn ang="0">
                    <a:pos x="168" y="2082"/>
                  </a:cxn>
                  <a:cxn ang="0">
                    <a:pos x="134" y="2213"/>
                  </a:cxn>
                  <a:cxn ang="0">
                    <a:pos x="67" y="2329"/>
                  </a:cxn>
                  <a:cxn ang="0">
                    <a:pos x="27" y="2452"/>
                  </a:cxn>
                  <a:cxn ang="0">
                    <a:pos x="20" y="2510"/>
                  </a:cxn>
                  <a:cxn ang="0">
                    <a:pos x="81" y="2387"/>
                  </a:cxn>
                  <a:cxn ang="0">
                    <a:pos x="148" y="2271"/>
                  </a:cxn>
                  <a:cxn ang="0">
                    <a:pos x="201" y="2147"/>
                  </a:cxn>
                  <a:cxn ang="0">
                    <a:pos x="242" y="2002"/>
                  </a:cxn>
                  <a:cxn ang="0">
                    <a:pos x="316" y="1886"/>
                  </a:cxn>
                  <a:cxn ang="0">
                    <a:pos x="403" y="1763"/>
                  </a:cxn>
                  <a:cxn ang="0">
                    <a:pos x="430" y="1639"/>
                  </a:cxn>
                  <a:cxn ang="0">
                    <a:pos x="423" y="1523"/>
                  </a:cxn>
                  <a:cxn ang="0">
                    <a:pos x="497" y="1444"/>
                  </a:cxn>
                  <a:cxn ang="0">
                    <a:pos x="651" y="1407"/>
                  </a:cxn>
                  <a:cxn ang="0">
                    <a:pos x="792" y="1364"/>
                  </a:cxn>
                  <a:cxn ang="0">
                    <a:pos x="866" y="1255"/>
                  </a:cxn>
                  <a:cxn ang="0">
                    <a:pos x="907" y="1074"/>
                  </a:cxn>
                  <a:cxn ang="0">
                    <a:pos x="1014" y="979"/>
                  </a:cxn>
                  <a:cxn ang="0">
                    <a:pos x="1048" y="856"/>
                  </a:cxn>
                  <a:cxn ang="0">
                    <a:pos x="1088" y="733"/>
                  </a:cxn>
                  <a:cxn ang="0">
                    <a:pos x="1115" y="617"/>
                  </a:cxn>
                  <a:cxn ang="0">
                    <a:pos x="1108" y="493"/>
                  </a:cxn>
                  <a:cxn ang="0">
                    <a:pos x="1081" y="377"/>
                  </a:cxn>
                  <a:cxn ang="0">
                    <a:pos x="1088" y="261"/>
                  </a:cxn>
                  <a:cxn ang="0">
                    <a:pos x="1135" y="138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17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/>
                <a:ahLst/>
                <a:cxnLst>
                  <a:cxn ang="0">
                    <a:pos x="87" y="65"/>
                  </a:cxn>
                  <a:cxn ang="0">
                    <a:pos x="168" y="51"/>
                  </a:cxn>
                  <a:cxn ang="0">
                    <a:pos x="222" y="44"/>
                  </a:cxn>
                  <a:cxn ang="0">
                    <a:pos x="276" y="29"/>
                  </a:cxn>
                  <a:cxn ang="0">
                    <a:pos x="370" y="7"/>
                  </a:cxn>
                  <a:cxn ang="0">
                    <a:pos x="451" y="0"/>
                  </a:cxn>
                  <a:cxn ang="0">
                    <a:pos x="504" y="0"/>
                  </a:cxn>
                  <a:cxn ang="0">
                    <a:pos x="558" y="22"/>
                  </a:cxn>
                  <a:cxn ang="0">
                    <a:pos x="632" y="51"/>
                  </a:cxn>
                  <a:cxn ang="0">
                    <a:pos x="693" y="80"/>
                  </a:cxn>
                  <a:cxn ang="0">
                    <a:pos x="746" y="87"/>
                  </a:cxn>
                  <a:cxn ang="0">
                    <a:pos x="800" y="94"/>
                  </a:cxn>
                  <a:cxn ang="0">
                    <a:pos x="867" y="131"/>
                  </a:cxn>
                  <a:cxn ang="0">
                    <a:pos x="921" y="138"/>
                  </a:cxn>
                  <a:cxn ang="0">
                    <a:pos x="982" y="145"/>
                  </a:cxn>
                  <a:cxn ang="0">
                    <a:pos x="1036" y="167"/>
                  </a:cxn>
                  <a:cxn ang="0">
                    <a:pos x="1150" y="189"/>
                  </a:cxn>
                  <a:cxn ang="0">
                    <a:pos x="1231" y="196"/>
                  </a:cxn>
                  <a:cxn ang="0">
                    <a:pos x="1291" y="225"/>
                  </a:cxn>
                  <a:cxn ang="0">
                    <a:pos x="1352" y="254"/>
                  </a:cxn>
                  <a:cxn ang="0">
                    <a:pos x="1432" y="261"/>
                  </a:cxn>
                  <a:cxn ang="0">
                    <a:pos x="1493" y="276"/>
                  </a:cxn>
                  <a:cxn ang="0">
                    <a:pos x="1580" y="290"/>
                  </a:cxn>
                  <a:cxn ang="0">
                    <a:pos x="1634" y="305"/>
                  </a:cxn>
                  <a:cxn ang="0">
                    <a:pos x="1695" y="327"/>
                  </a:cxn>
                  <a:cxn ang="0">
                    <a:pos x="1748" y="356"/>
                  </a:cxn>
                  <a:cxn ang="0">
                    <a:pos x="1809" y="392"/>
                  </a:cxn>
                  <a:cxn ang="0">
                    <a:pos x="1869" y="392"/>
                  </a:cxn>
                  <a:cxn ang="0">
                    <a:pos x="1950" y="399"/>
                  </a:cxn>
                  <a:cxn ang="0">
                    <a:pos x="1950" y="414"/>
                  </a:cxn>
                  <a:cxn ang="0">
                    <a:pos x="1883" y="421"/>
                  </a:cxn>
                  <a:cxn ang="0">
                    <a:pos x="1829" y="414"/>
                  </a:cxn>
                  <a:cxn ang="0">
                    <a:pos x="1775" y="414"/>
                  </a:cxn>
                  <a:cxn ang="0">
                    <a:pos x="1721" y="363"/>
                  </a:cxn>
                  <a:cxn ang="0">
                    <a:pos x="1661" y="341"/>
                  </a:cxn>
                  <a:cxn ang="0">
                    <a:pos x="1594" y="319"/>
                  </a:cxn>
                  <a:cxn ang="0">
                    <a:pos x="1533" y="305"/>
                  </a:cxn>
                  <a:cxn ang="0">
                    <a:pos x="1479" y="290"/>
                  </a:cxn>
                  <a:cxn ang="0">
                    <a:pos x="1405" y="276"/>
                  </a:cxn>
                  <a:cxn ang="0">
                    <a:pos x="1352" y="269"/>
                  </a:cxn>
                  <a:cxn ang="0">
                    <a:pos x="1298" y="261"/>
                  </a:cxn>
                  <a:cxn ang="0">
                    <a:pos x="1231" y="218"/>
                  </a:cxn>
                  <a:cxn ang="0">
                    <a:pos x="1170" y="196"/>
                  </a:cxn>
                  <a:cxn ang="0">
                    <a:pos x="1110" y="203"/>
                  </a:cxn>
                  <a:cxn ang="0">
                    <a:pos x="1056" y="203"/>
                  </a:cxn>
                  <a:cxn ang="0">
                    <a:pos x="1002" y="181"/>
                  </a:cxn>
                  <a:cxn ang="0">
                    <a:pos x="948" y="152"/>
                  </a:cxn>
                  <a:cxn ang="0">
                    <a:pos x="867" y="152"/>
                  </a:cxn>
                  <a:cxn ang="0">
                    <a:pos x="814" y="116"/>
                  </a:cxn>
                  <a:cxn ang="0">
                    <a:pos x="760" y="102"/>
                  </a:cxn>
                  <a:cxn ang="0">
                    <a:pos x="699" y="80"/>
                  </a:cxn>
                  <a:cxn ang="0">
                    <a:pos x="646" y="58"/>
                  </a:cxn>
                  <a:cxn ang="0">
                    <a:pos x="585" y="44"/>
                  </a:cxn>
                  <a:cxn ang="0">
                    <a:pos x="531" y="29"/>
                  </a:cxn>
                  <a:cxn ang="0">
                    <a:pos x="464" y="15"/>
                  </a:cxn>
                  <a:cxn ang="0">
                    <a:pos x="377" y="15"/>
                  </a:cxn>
                  <a:cxn ang="0">
                    <a:pos x="316" y="15"/>
                  </a:cxn>
                  <a:cxn ang="0">
                    <a:pos x="262" y="36"/>
                  </a:cxn>
                  <a:cxn ang="0">
                    <a:pos x="202" y="58"/>
                  </a:cxn>
                  <a:cxn ang="0">
                    <a:pos x="134" y="87"/>
                  </a:cxn>
                  <a:cxn ang="0">
                    <a:pos x="81" y="94"/>
                  </a:cxn>
                  <a:cxn ang="0">
                    <a:pos x="27" y="80"/>
                  </a:cxn>
                  <a:cxn ang="0">
                    <a:pos x="27" y="73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/>
                <a:ahLst/>
                <a:cxnLst>
                  <a:cxn ang="0">
                    <a:pos x="27" y="864"/>
                  </a:cxn>
                  <a:cxn ang="0">
                    <a:pos x="101" y="850"/>
                  </a:cxn>
                  <a:cxn ang="0">
                    <a:pos x="154" y="814"/>
                  </a:cxn>
                  <a:cxn ang="0">
                    <a:pos x="262" y="785"/>
                  </a:cxn>
                  <a:cxn ang="0">
                    <a:pos x="322" y="726"/>
                  </a:cxn>
                  <a:cxn ang="0">
                    <a:pos x="376" y="697"/>
                  </a:cxn>
                  <a:cxn ang="0">
                    <a:pos x="430" y="661"/>
                  </a:cxn>
                  <a:cxn ang="0">
                    <a:pos x="497" y="625"/>
                  </a:cxn>
                  <a:cxn ang="0">
                    <a:pos x="577" y="610"/>
                  </a:cxn>
                  <a:cxn ang="0">
                    <a:pos x="651" y="588"/>
                  </a:cxn>
                  <a:cxn ang="0">
                    <a:pos x="705" y="559"/>
                  </a:cxn>
                  <a:cxn ang="0">
                    <a:pos x="765" y="501"/>
                  </a:cxn>
                  <a:cxn ang="0">
                    <a:pos x="839" y="465"/>
                  </a:cxn>
                  <a:cxn ang="0">
                    <a:pos x="886" y="407"/>
                  </a:cxn>
                  <a:cxn ang="0">
                    <a:pos x="913" y="341"/>
                  </a:cxn>
                  <a:cxn ang="0">
                    <a:pos x="967" y="283"/>
                  </a:cxn>
                  <a:cxn ang="0">
                    <a:pos x="1027" y="240"/>
                  </a:cxn>
                  <a:cxn ang="0">
                    <a:pos x="1094" y="203"/>
                  </a:cxn>
                  <a:cxn ang="0">
                    <a:pos x="1175" y="174"/>
                  </a:cxn>
                  <a:cxn ang="0">
                    <a:pos x="1242" y="174"/>
                  </a:cxn>
                  <a:cxn ang="0">
                    <a:pos x="1336" y="145"/>
                  </a:cxn>
                  <a:cxn ang="0">
                    <a:pos x="1390" y="123"/>
                  </a:cxn>
                  <a:cxn ang="0">
                    <a:pos x="1443" y="109"/>
                  </a:cxn>
                  <a:cxn ang="0">
                    <a:pos x="1497" y="94"/>
                  </a:cxn>
                  <a:cxn ang="0">
                    <a:pos x="1584" y="94"/>
                  </a:cxn>
                  <a:cxn ang="0">
                    <a:pos x="1638" y="73"/>
                  </a:cxn>
                  <a:cxn ang="0">
                    <a:pos x="1698" y="44"/>
                  </a:cxn>
                  <a:cxn ang="0">
                    <a:pos x="1766" y="22"/>
                  </a:cxn>
                  <a:cxn ang="0">
                    <a:pos x="1826" y="0"/>
                  </a:cxn>
                  <a:cxn ang="0">
                    <a:pos x="1766" y="22"/>
                  </a:cxn>
                  <a:cxn ang="0">
                    <a:pos x="1705" y="80"/>
                  </a:cxn>
                  <a:cxn ang="0">
                    <a:pos x="1625" y="102"/>
                  </a:cxn>
                  <a:cxn ang="0">
                    <a:pos x="1564" y="116"/>
                  </a:cxn>
                  <a:cxn ang="0">
                    <a:pos x="1484" y="138"/>
                  </a:cxn>
                  <a:cxn ang="0">
                    <a:pos x="1430" y="145"/>
                  </a:cxn>
                  <a:cxn ang="0">
                    <a:pos x="1370" y="160"/>
                  </a:cxn>
                  <a:cxn ang="0">
                    <a:pos x="1302" y="174"/>
                  </a:cxn>
                  <a:cxn ang="0">
                    <a:pos x="1242" y="203"/>
                  </a:cxn>
                  <a:cxn ang="0">
                    <a:pos x="1175" y="218"/>
                  </a:cxn>
                  <a:cxn ang="0">
                    <a:pos x="1121" y="240"/>
                  </a:cxn>
                  <a:cxn ang="0">
                    <a:pos x="1067" y="262"/>
                  </a:cxn>
                  <a:cxn ang="0">
                    <a:pos x="1014" y="298"/>
                  </a:cxn>
                  <a:cxn ang="0">
                    <a:pos x="960" y="327"/>
                  </a:cxn>
                  <a:cxn ang="0">
                    <a:pos x="913" y="370"/>
                  </a:cxn>
                  <a:cxn ang="0">
                    <a:pos x="886" y="443"/>
                  </a:cxn>
                  <a:cxn ang="0">
                    <a:pos x="846" y="509"/>
                  </a:cxn>
                  <a:cxn ang="0">
                    <a:pos x="792" y="545"/>
                  </a:cxn>
                  <a:cxn ang="0">
                    <a:pos x="732" y="567"/>
                  </a:cxn>
                  <a:cxn ang="0">
                    <a:pos x="665" y="588"/>
                  </a:cxn>
                  <a:cxn ang="0">
                    <a:pos x="591" y="610"/>
                  </a:cxn>
                  <a:cxn ang="0">
                    <a:pos x="537" y="647"/>
                  </a:cxn>
                  <a:cxn ang="0">
                    <a:pos x="477" y="654"/>
                  </a:cxn>
                  <a:cxn ang="0">
                    <a:pos x="403" y="676"/>
                  </a:cxn>
                  <a:cxn ang="0">
                    <a:pos x="356" y="734"/>
                  </a:cxn>
                  <a:cxn ang="0">
                    <a:pos x="302" y="777"/>
                  </a:cxn>
                  <a:cxn ang="0">
                    <a:pos x="208" y="799"/>
                  </a:cxn>
                  <a:cxn ang="0">
                    <a:pos x="154" y="835"/>
                  </a:cxn>
                  <a:cxn ang="0">
                    <a:pos x="101" y="872"/>
                  </a:cxn>
                  <a:cxn ang="0">
                    <a:pos x="47" y="879"/>
                  </a:cxn>
                  <a:cxn ang="0">
                    <a:pos x="0" y="864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/>
                <a:ahLst/>
                <a:cxnLst>
                  <a:cxn ang="0">
                    <a:pos x="444" y="348"/>
                  </a:cxn>
                  <a:cxn ang="0">
                    <a:pos x="817" y="664"/>
                  </a:cxn>
                  <a:cxn ang="0">
                    <a:pos x="1190" y="925"/>
                  </a:cxn>
                  <a:cxn ang="0">
                    <a:pos x="1614" y="1252"/>
                  </a:cxn>
                  <a:cxn ang="0">
                    <a:pos x="2058" y="1611"/>
                  </a:cxn>
                  <a:cxn ang="0">
                    <a:pos x="2421" y="1926"/>
                  </a:cxn>
                  <a:cxn ang="0">
                    <a:pos x="2673" y="2362"/>
                  </a:cxn>
                  <a:cxn ang="0">
                    <a:pos x="2249" y="2318"/>
                  </a:cxn>
                  <a:cxn ang="0">
                    <a:pos x="1815" y="2307"/>
                  </a:cxn>
                  <a:cxn ang="0">
                    <a:pos x="1311" y="2373"/>
                  </a:cxn>
                  <a:cxn ang="0">
                    <a:pos x="918" y="2318"/>
                  </a:cxn>
                  <a:cxn ang="0">
                    <a:pos x="474" y="2122"/>
                  </a:cxn>
                  <a:cxn ang="0">
                    <a:pos x="30" y="1752"/>
                  </a:cxn>
                  <a:cxn ang="0">
                    <a:pos x="403" y="2090"/>
                  </a:cxn>
                  <a:cxn ang="0">
                    <a:pos x="827" y="2296"/>
                  </a:cxn>
                  <a:cxn ang="0">
                    <a:pos x="635" y="2416"/>
                  </a:cxn>
                  <a:cxn ang="0">
                    <a:pos x="212" y="2569"/>
                  </a:cxn>
                  <a:cxn ang="0">
                    <a:pos x="252" y="2612"/>
                  </a:cxn>
                  <a:cxn ang="0">
                    <a:pos x="676" y="2438"/>
                  </a:cxn>
                  <a:cxn ang="0">
                    <a:pos x="1089" y="2405"/>
                  </a:cxn>
                  <a:cxn ang="0">
                    <a:pos x="1553" y="2569"/>
                  </a:cxn>
                  <a:cxn ang="0">
                    <a:pos x="1624" y="3004"/>
                  </a:cxn>
                  <a:cxn ang="0">
                    <a:pos x="1069" y="3189"/>
                  </a:cxn>
                  <a:cxn ang="0">
                    <a:pos x="595" y="3298"/>
                  </a:cxn>
                  <a:cxn ang="0">
                    <a:pos x="161" y="3341"/>
                  </a:cxn>
                  <a:cxn ang="0">
                    <a:pos x="292" y="3320"/>
                  </a:cxn>
                  <a:cxn ang="0">
                    <a:pos x="767" y="3298"/>
                  </a:cxn>
                  <a:cxn ang="0">
                    <a:pos x="1241" y="3189"/>
                  </a:cxn>
                  <a:cxn ang="0">
                    <a:pos x="1654" y="2982"/>
                  </a:cxn>
                  <a:cxn ang="0">
                    <a:pos x="2088" y="2917"/>
                  </a:cxn>
                  <a:cxn ang="0">
                    <a:pos x="2521" y="3058"/>
                  </a:cxn>
                  <a:cxn ang="0">
                    <a:pos x="2975" y="3200"/>
                  </a:cxn>
                  <a:cxn ang="0">
                    <a:pos x="3490" y="3309"/>
                  </a:cxn>
                  <a:cxn ang="0">
                    <a:pos x="3944" y="3385"/>
                  </a:cxn>
                  <a:cxn ang="0">
                    <a:pos x="4408" y="3450"/>
                  </a:cxn>
                  <a:cxn ang="0">
                    <a:pos x="4297" y="3439"/>
                  </a:cxn>
                  <a:cxn ang="0">
                    <a:pos x="3782" y="3330"/>
                  </a:cxn>
                  <a:cxn ang="0">
                    <a:pos x="3197" y="3200"/>
                  </a:cxn>
                  <a:cxn ang="0">
                    <a:pos x="2733" y="3124"/>
                  </a:cxn>
                  <a:cxn ang="0">
                    <a:pos x="2199" y="2884"/>
                  </a:cxn>
                  <a:cxn ang="0">
                    <a:pos x="1684" y="2677"/>
                  </a:cxn>
                  <a:cxn ang="0">
                    <a:pos x="1220" y="2471"/>
                  </a:cxn>
                  <a:cxn ang="0">
                    <a:pos x="1493" y="2394"/>
                  </a:cxn>
                  <a:cxn ang="0">
                    <a:pos x="2078" y="2318"/>
                  </a:cxn>
                  <a:cxn ang="0">
                    <a:pos x="2582" y="2362"/>
                  </a:cxn>
                  <a:cxn ang="0">
                    <a:pos x="3056" y="2569"/>
                  </a:cxn>
                  <a:cxn ang="0">
                    <a:pos x="3500" y="2743"/>
                  </a:cxn>
                  <a:cxn ang="0">
                    <a:pos x="4075" y="3004"/>
                  </a:cxn>
                  <a:cxn ang="0">
                    <a:pos x="4569" y="3243"/>
                  </a:cxn>
                  <a:cxn ang="0">
                    <a:pos x="4650" y="3265"/>
                  </a:cxn>
                  <a:cxn ang="0">
                    <a:pos x="4196" y="3015"/>
                  </a:cxn>
                  <a:cxn ang="0">
                    <a:pos x="3742" y="2764"/>
                  </a:cxn>
                  <a:cxn ang="0">
                    <a:pos x="3278" y="2634"/>
                  </a:cxn>
                  <a:cxn ang="0">
                    <a:pos x="2733" y="2362"/>
                  </a:cxn>
                  <a:cxn ang="0">
                    <a:pos x="2461" y="1959"/>
                  </a:cxn>
                  <a:cxn ang="0">
                    <a:pos x="2168" y="1600"/>
                  </a:cxn>
                  <a:cxn ang="0">
                    <a:pos x="1765" y="1317"/>
                  </a:cxn>
                  <a:cxn ang="0">
                    <a:pos x="1362" y="969"/>
                  </a:cxn>
                  <a:cxn ang="0">
                    <a:pos x="938" y="740"/>
                  </a:cxn>
                  <a:cxn ang="0">
                    <a:pos x="595" y="392"/>
                  </a:cxn>
                  <a:cxn ang="0">
                    <a:pos x="242" y="87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8" y="116"/>
                  </a:cxn>
                  <a:cxn ang="0">
                    <a:pos x="5162" y="116"/>
                  </a:cxn>
                  <a:cxn ang="0">
                    <a:pos x="5270" y="0"/>
                  </a:cxn>
                  <a:cxn ang="0">
                    <a:pos x="0" y="0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21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888"/>
                  </a:cxn>
                  <a:cxn ang="0">
                    <a:pos x="106" y="3772"/>
                  </a:cxn>
                  <a:cxn ang="0">
                    <a:pos x="106" y="116"/>
                  </a:cxn>
                  <a:cxn ang="0">
                    <a:pos x="0" y="0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22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116"/>
                  </a:cxn>
                  <a:cxn ang="0">
                    <a:pos x="0" y="3772"/>
                  </a:cxn>
                  <a:cxn ang="0">
                    <a:pos x="106" y="3888"/>
                  </a:cxn>
                  <a:cxn ang="0">
                    <a:pos x="106" y="0"/>
                  </a:cxn>
                  <a:cxn ang="0">
                    <a:pos x="0" y="116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23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/>
                <a:ahLst/>
                <a:cxnLst>
                  <a:cxn ang="0">
                    <a:pos x="108" y="0"/>
                  </a:cxn>
                  <a:cxn ang="0">
                    <a:pos x="5162" y="0"/>
                  </a:cxn>
                  <a:cxn ang="0">
                    <a:pos x="5270" y="116"/>
                  </a:cxn>
                  <a:cxn ang="0">
                    <a:pos x="0" y="116"/>
                  </a:cxn>
                  <a:cxn ang="0">
                    <a:pos x="108" y="0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24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/>
                <a:ahLst/>
                <a:cxnLst>
                  <a:cxn ang="0">
                    <a:pos x="40" y="51"/>
                  </a:cxn>
                  <a:cxn ang="0">
                    <a:pos x="46" y="109"/>
                  </a:cxn>
                  <a:cxn ang="0">
                    <a:pos x="26" y="167"/>
                  </a:cxn>
                  <a:cxn ang="0">
                    <a:pos x="40" y="225"/>
                  </a:cxn>
                  <a:cxn ang="0">
                    <a:pos x="53" y="283"/>
                  </a:cxn>
                  <a:cxn ang="0">
                    <a:pos x="46" y="341"/>
                  </a:cxn>
                  <a:cxn ang="0">
                    <a:pos x="33" y="406"/>
                  </a:cxn>
                  <a:cxn ang="0">
                    <a:pos x="46" y="464"/>
                  </a:cxn>
                  <a:cxn ang="0">
                    <a:pos x="46" y="530"/>
                  </a:cxn>
                  <a:cxn ang="0">
                    <a:pos x="33" y="588"/>
                  </a:cxn>
                  <a:cxn ang="0">
                    <a:pos x="46" y="646"/>
                  </a:cxn>
                  <a:cxn ang="0">
                    <a:pos x="59" y="704"/>
                  </a:cxn>
                  <a:cxn ang="0">
                    <a:pos x="66" y="769"/>
                  </a:cxn>
                  <a:cxn ang="0">
                    <a:pos x="53" y="834"/>
                  </a:cxn>
                  <a:cxn ang="0">
                    <a:pos x="20" y="892"/>
                  </a:cxn>
                  <a:cxn ang="0">
                    <a:pos x="20" y="958"/>
                  </a:cxn>
                  <a:cxn ang="0">
                    <a:pos x="46" y="1016"/>
                  </a:cxn>
                  <a:cxn ang="0">
                    <a:pos x="59" y="1088"/>
                  </a:cxn>
                  <a:cxn ang="0">
                    <a:pos x="46" y="1154"/>
                  </a:cxn>
                  <a:cxn ang="0">
                    <a:pos x="53" y="1219"/>
                  </a:cxn>
                  <a:cxn ang="0">
                    <a:pos x="59" y="1277"/>
                  </a:cxn>
                  <a:cxn ang="0">
                    <a:pos x="53" y="1342"/>
                  </a:cxn>
                  <a:cxn ang="0">
                    <a:pos x="53" y="1408"/>
                  </a:cxn>
                  <a:cxn ang="0">
                    <a:pos x="5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66" y="1698"/>
                  </a:cxn>
                  <a:cxn ang="0">
                    <a:pos x="53" y="1756"/>
                  </a:cxn>
                  <a:cxn ang="0">
                    <a:pos x="59" y="1814"/>
                  </a:cxn>
                  <a:cxn ang="0">
                    <a:pos x="66" y="1872"/>
                  </a:cxn>
                  <a:cxn ang="0">
                    <a:pos x="40" y="1814"/>
                  </a:cxn>
                  <a:cxn ang="0">
                    <a:pos x="46" y="1756"/>
                  </a:cxn>
                  <a:cxn ang="0">
                    <a:pos x="53" y="1698"/>
                  </a:cxn>
                  <a:cxn ang="0">
                    <a:pos x="53" y="1640"/>
                  </a:cxn>
                  <a:cxn ang="0">
                    <a:pos x="53" y="1582"/>
                  </a:cxn>
                  <a:cxn ang="0">
                    <a:pos x="46" y="1524"/>
                  </a:cxn>
                  <a:cxn ang="0">
                    <a:pos x="53" y="1458"/>
                  </a:cxn>
                  <a:cxn ang="0">
                    <a:pos x="53" y="1393"/>
                  </a:cxn>
                  <a:cxn ang="0">
                    <a:pos x="46" y="1328"/>
                  </a:cxn>
                  <a:cxn ang="0">
                    <a:pos x="53" y="1263"/>
                  </a:cxn>
                  <a:cxn ang="0">
                    <a:pos x="40" y="1204"/>
                  </a:cxn>
                  <a:cxn ang="0">
                    <a:pos x="40" y="1139"/>
                  </a:cxn>
                  <a:cxn ang="0">
                    <a:pos x="66" y="1081"/>
                  </a:cxn>
                  <a:cxn ang="0">
                    <a:pos x="40" y="1023"/>
                  </a:cxn>
                  <a:cxn ang="0">
                    <a:pos x="7" y="972"/>
                  </a:cxn>
                  <a:cxn ang="0">
                    <a:pos x="53" y="907"/>
                  </a:cxn>
                  <a:cxn ang="0">
                    <a:pos x="53" y="842"/>
                  </a:cxn>
                  <a:cxn ang="0">
                    <a:pos x="59" y="784"/>
                  </a:cxn>
                  <a:cxn ang="0">
                    <a:pos x="53" y="726"/>
                  </a:cxn>
                  <a:cxn ang="0">
                    <a:pos x="40" y="668"/>
                  </a:cxn>
                  <a:cxn ang="0">
                    <a:pos x="40" y="609"/>
                  </a:cxn>
                  <a:cxn ang="0">
                    <a:pos x="72" y="551"/>
                  </a:cxn>
                  <a:cxn ang="0">
                    <a:pos x="79" y="486"/>
                  </a:cxn>
                  <a:cxn ang="0">
                    <a:pos x="53" y="428"/>
                  </a:cxn>
                  <a:cxn ang="0">
                    <a:pos x="53" y="370"/>
                  </a:cxn>
                  <a:cxn ang="0">
                    <a:pos x="33" y="312"/>
                  </a:cxn>
                  <a:cxn ang="0">
                    <a:pos x="26" y="247"/>
                  </a:cxn>
                  <a:cxn ang="0">
                    <a:pos x="40" y="189"/>
                  </a:cxn>
                  <a:cxn ang="0">
                    <a:pos x="53" y="131"/>
                  </a:cxn>
                  <a:cxn ang="0">
                    <a:pos x="3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25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/>
                <a:ahLst/>
                <a:cxnLst>
                  <a:cxn ang="0">
                    <a:pos x="87" y="0"/>
                  </a:cxn>
                  <a:cxn ang="0">
                    <a:pos x="141" y="29"/>
                  </a:cxn>
                  <a:cxn ang="0">
                    <a:pos x="202" y="43"/>
                  </a:cxn>
                  <a:cxn ang="0">
                    <a:pos x="269" y="43"/>
                  </a:cxn>
                  <a:cxn ang="0">
                    <a:pos x="336" y="65"/>
                  </a:cxn>
                  <a:cxn ang="0">
                    <a:pos x="444" y="79"/>
                  </a:cxn>
                  <a:cxn ang="0">
                    <a:pos x="525" y="72"/>
                  </a:cxn>
                  <a:cxn ang="0">
                    <a:pos x="612" y="65"/>
                  </a:cxn>
                  <a:cxn ang="0">
                    <a:pos x="713" y="43"/>
                  </a:cxn>
                  <a:cxn ang="0">
                    <a:pos x="773" y="43"/>
                  </a:cxn>
                  <a:cxn ang="0">
                    <a:pos x="841" y="50"/>
                  </a:cxn>
                  <a:cxn ang="0">
                    <a:pos x="901" y="57"/>
                  </a:cxn>
                  <a:cxn ang="0">
                    <a:pos x="1002" y="43"/>
                  </a:cxn>
                  <a:cxn ang="0">
                    <a:pos x="1069" y="36"/>
                  </a:cxn>
                  <a:cxn ang="0">
                    <a:pos x="1137" y="36"/>
                  </a:cxn>
                  <a:cxn ang="0">
                    <a:pos x="1231" y="36"/>
                  </a:cxn>
                  <a:cxn ang="0">
                    <a:pos x="1311" y="29"/>
                  </a:cxn>
                  <a:cxn ang="0">
                    <a:pos x="1379" y="29"/>
                  </a:cxn>
                  <a:cxn ang="0">
                    <a:pos x="1439" y="43"/>
                  </a:cxn>
                  <a:cxn ang="0">
                    <a:pos x="1493" y="14"/>
                  </a:cxn>
                  <a:cxn ang="0">
                    <a:pos x="1439" y="29"/>
                  </a:cxn>
                  <a:cxn ang="0">
                    <a:pos x="1385" y="36"/>
                  </a:cxn>
                  <a:cxn ang="0">
                    <a:pos x="1325" y="29"/>
                  </a:cxn>
                  <a:cxn ang="0">
                    <a:pos x="1237" y="43"/>
                  </a:cxn>
                  <a:cxn ang="0">
                    <a:pos x="1170" y="72"/>
                  </a:cxn>
                  <a:cxn ang="0">
                    <a:pos x="1110" y="65"/>
                  </a:cxn>
                  <a:cxn ang="0">
                    <a:pos x="1056" y="50"/>
                  </a:cxn>
                  <a:cxn ang="0">
                    <a:pos x="962" y="36"/>
                  </a:cxn>
                  <a:cxn ang="0">
                    <a:pos x="881" y="43"/>
                  </a:cxn>
                  <a:cxn ang="0">
                    <a:pos x="827" y="57"/>
                  </a:cxn>
                  <a:cxn ang="0">
                    <a:pos x="747" y="57"/>
                  </a:cxn>
                  <a:cxn ang="0">
                    <a:pos x="659" y="57"/>
                  </a:cxn>
                  <a:cxn ang="0">
                    <a:pos x="605" y="50"/>
                  </a:cxn>
                  <a:cxn ang="0">
                    <a:pos x="551" y="57"/>
                  </a:cxn>
                  <a:cxn ang="0">
                    <a:pos x="484" y="65"/>
                  </a:cxn>
                  <a:cxn ang="0">
                    <a:pos x="417" y="57"/>
                  </a:cxn>
                  <a:cxn ang="0">
                    <a:pos x="363" y="36"/>
                  </a:cxn>
                  <a:cxn ang="0">
                    <a:pos x="309" y="57"/>
                  </a:cxn>
                  <a:cxn ang="0">
                    <a:pos x="256" y="57"/>
                  </a:cxn>
                  <a:cxn ang="0">
                    <a:pos x="195" y="50"/>
                  </a:cxn>
                  <a:cxn ang="0">
                    <a:pos x="141" y="7"/>
                  </a:cxn>
                  <a:cxn ang="0">
                    <a:pos x="81" y="22"/>
                  </a:cxn>
                  <a:cxn ang="0">
                    <a:pos x="27" y="36"/>
                  </a:cxn>
                  <a:cxn ang="0">
                    <a:pos x="13" y="43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26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21" y="0"/>
                  </a:cxn>
                  <a:cxn ang="0">
                    <a:pos x="1721" y="0"/>
                  </a:cxn>
                  <a:cxn ang="0">
                    <a:pos x="1640" y="22"/>
                  </a:cxn>
                  <a:cxn ang="0">
                    <a:pos x="1613" y="7"/>
                  </a:cxn>
                  <a:cxn ang="0">
                    <a:pos x="1587" y="0"/>
                  </a:cxn>
                  <a:cxn ang="0">
                    <a:pos x="1560" y="15"/>
                  </a:cxn>
                  <a:cxn ang="0">
                    <a:pos x="1533" y="44"/>
                  </a:cxn>
                  <a:cxn ang="0">
                    <a:pos x="1506" y="58"/>
                  </a:cxn>
                  <a:cxn ang="0">
                    <a:pos x="1479" y="73"/>
                  </a:cxn>
                  <a:cxn ang="0">
                    <a:pos x="1418" y="80"/>
                  </a:cxn>
                  <a:cxn ang="0">
                    <a:pos x="1351" y="80"/>
                  </a:cxn>
                  <a:cxn ang="0">
                    <a:pos x="1311" y="73"/>
                  </a:cxn>
                  <a:cxn ang="0">
                    <a:pos x="1284" y="65"/>
                  </a:cxn>
                  <a:cxn ang="0">
                    <a:pos x="1250" y="73"/>
                  </a:cxn>
                  <a:cxn ang="0">
                    <a:pos x="1224" y="73"/>
                  </a:cxn>
                  <a:cxn ang="0">
                    <a:pos x="1170" y="73"/>
                  </a:cxn>
                  <a:cxn ang="0">
                    <a:pos x="1123" y="65"/>
                  </a:cxn>
                  <a:cxn ang="0">
                    <a:pos x="1096" y="65"/>
                  </a:cxn>
                  <a:cxn ang="0">
                    <a:pos x="1055" y="58"/>
                  </a:cxn>
                  <a:cxn ang="0">
                    <a:pos x="1029" y="58"/>
                  </a:cxn>
                  <a:cxn ang="0">
                    <a:pos x="1002" y="36"/>
                  </a:cxn>
                  <a:cxn ang="0">
                    <a:pos x="968" y="15"/>
                  </a:cxn>
                  <a:cxn ang="0">
                    <a:pos x="934" y="15"/>
                  </a:cxn>
                  <a:cxn ang="0">
                    <a:pos x="908" y="15"/>
                  </a:cxn>
                  <a:cxn ang="0">
                    <a:pos x="881" y="15"/>
                  </a:cxn>
                  <a:cxn ang="0">
                    <a:pos x="847" y="29"/>
                  </a:cxn>
                  <a:cxn ang="0">
                    <a:pos x="787" y="44"/>
                  </a:cxn>
                  <a:cxn ang="0">
                    <a:pos x="753" y="51"/>
                  </a:cxn>
                  <a:cxn ang="0">
                    <a:pos x="726" y="51"/>
                  </a:cxn>
                  <a:cxn ang="0">
                    <a:pos x="686" y="44"/>
                  </a:cxn>
                  <a:cxn ang="0">
                    <a:pos x="659" y="29"/>
                  </a:cxn>
                  <a:cxn ang="0">
                    <a:pos x="632" y="22"/>
                  </a:cxn>
                  <a:cxn ang="0">
                    <a:pos x="598" y="22"/>
                  </a:cxn>
                  <a:cxn ang="0">
                    <a:pos x="565" y="22"/>
                  </a:cxn>
                  <a:cxn ang="0">
                    <a:pos x="531" y="29"/>
                  </a:cxn>
                  <a:cxn ang="0">
                    <a:pos x="477" y="29"/>
                  </a:cxn>
                  <a:cxn ang="0">
                    <a:pos x="437" y="36"/>
                  </a:cxn>
                  <a:cxn ang="0">
                    <a:pos x="403" y="44"/>
                  </a:cxn>
                  <a:cxn ang="0">
                    <a:pos x="376" y="44"/>
                  </a:cxn>
                  <a:cxn ang="0">
                    <a:pos x="343" y="44"/>
                  </a:cxn>
                  <a:cxn ang="0">
                    <a:pos x="282" y="44"/>
                  </a:cxn>
                  <a:cxn ang="0">
                    <a:pos x="229" y="29"/>
                  </a:cxn>
                  <a:cxn ang="0">
                    <a:pos x="195" y="22"/>
                  </a:cxn>
                  <a:cxn ang="0">
                    <a:pos x="168" y="22"/>
                  </a:cxn>
                  <a:cxn ang="0">
                    <a:pos x="141" y="15"/>
                  </a:cxn>
                  <a:cxn ang="0">
                    <a:pos x="114" y="7"/>
                  </a:cxn>
                  <a:cxn ang="0">
                    <a:pos x="87" y="7"/>
                  </a:cxn>
                  <a:cxn ang="0">
                    <a:pos x="61" y="15"/>
                  </a:cxn>
                  <a:cxn ang="0">
                    <a:pos x="34" y="22"/>
                  </a:cxn>
                  <a:cxn ang="0">
                    <a:pos x="7" y="36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27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/>
                <a:ahLst/>
                <a:cxnLst>
                  <a:cxn ang="0">
                    <a:pos x="33" y="109"/>
                  </a:cxn>
                  <a:cxn ang="0">
                    <a:pos x="59" y="167"/>
                  </a:cxn>
                  <a:cxn ang="0">
                    <a:pos x="59" y="232"/>
                  </a:cxn>
                  <a:cxn ang="0">
                    <a:pos x="40" y="298"/>
                  </a:cxn>
                  <a:cxn ang="0">
                    <a:pos x="33" y="363"/>
                  </a:cxn>
                  <a:cxn ang="0">
                    <a:pos x="40" y="421"/>
                  </a:cxn>
                  <a:cxn ang="0">
                    <a:pos x="53" y="494"/>
                  </a:cxn>
                  <a:cxn ang="0">
                    <a:pos x="53" y="581"/>
                  </a:cxn>
                  <a:cxn ang="0">
                    <a:pos x="53" y="653"/>
                  </a:cxn>
                  <a:cxn ang="0">
                    <a:pos x="59" y="741"/>
                  </a:cxn>
                  <a:cxn ang="0">
                    <a:pos x="66" y="799"/>
                  </a:cxn>
                  <a:cxn ang="0">
                    <a:pos x="46" y="871"/>
                  </a:cxn>
                  <a:cxn ang="0">
                    <a:pos x="66" y="929"/>
                  </a:cxn>
                  <a:cxn ang="0">
                    <a:pos x="59" y="1016"/>
                  </a:cxn>
                  <a:cxn ang="0">
                    <a:pos x="53" y="1089"/>
                  </a:cxn>
                  <a:cxn ang="0">
                    <a:pos x="72" y="1147"/>
                  </a:cxn>
                  <a:cxn ang="0">
                    <a:pos x="59" y="1213"/>
                  </a:cxn>
                  <a:cxn ang="0">
                    <a:pos x="53" y="1278"/>
                  </a:cxn>
                  <a:cxn ang="0">
                    <a:pos x="72" y="1336"/>
                  </a:cxn>
                  <a:cxn ang="0">
                    <a:pos x="59" y="1300"/>
                  </a:cxn>
                  <a:cxn ang="0">
                    <a:pos x="33" y="1242"/>
                  </a:cxn>
                  <a:cxn ang="0">
                    <a:pos x="46" y="1154"/>
                  </a:cxn>
                  <a:cxn ang="0">
                    <a:pos x="59" y="1089"/>
                  </a:cxn>
                  <a:cxn ang="0">
                    <a:pos x="59" y="1031"/>
                  </a:cxn>
                  <a:cxn ang="0">
                    <a:pos x="66" y="966"/>
                  </a:cxn>
                  <a:cxn ang="0">
                    <a:pos x="66" y="864"/>
                  </a:cxn>
                  <a:cxn ang="0">
                    <a:pos x="26" y="799"/>
                  </a:cxn>
                  <a:cxn ang="0">
                    <a:pos x="26" y="726"/>
                  </a:cxn>
                  <a:cxn ang="0">
                    <a:pos x="26" y="639"/>
                  </a:cxn>
                  <a:cxn ang="0">
                    <a:pos x="26" y="581"/>
                  </a:cxn>
                  <a:cxn ang="0">
                    <a:pos x="40" y="523"/>
                  </a:cxn>
                  <a:cxn ang="0">
                    <a:pos x="46" y="450"/>
                  </a:cxn>
                  <a:cxn ang="0">
                    <a:pos x="46" y="392"/>
                  </a:cxn>
                  <a:cxn ang="0">
                    <a:pos x="46" y="319"/>
                  </a:cxn>
                  <a:cxn ang="0">
                    <a:pos x="46" y="254"/>
                  </a:cxn>
                  <a:cxn ang="0">
                    <a:pos x="53" y="196"/>
                  </a:cxn>
                  <a:cxn ang="0">
                    <a:pos x="46" y="131"/>
                  </a:cxn>
                  <a:cxn ang="0">
                    <a:pos x="1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28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116"/>
                  </a:cxn>
                  <a:cxn ang="0">
                    <a:pos x="106" y="987"/>
                  </a:cxn>
                  <a:cxn ang="0">
                    <a:pos x="53" y="1045"/>
                  </a:cxn>
                  <a:cxn ang="0">
                    <a:pos x="53" y="1161"/>
                  </a:cxn>
                  <a:cxn ang="0">
                    <a:pos x="66" y="1219"/>
                  </a:cxn>
                  <a:cxn ang="0">
                    <a:pos x="40" y="1277"/>
                  </a:cxn>
                  <a:cxn ang="0">
                    <a:pos x="40" y="1336"/>
                  </a:cxn>
                  <a:cxn ang="0">
                    <a:pos x="27" y="1394"/>
                  </a:cxn>
                  <a:cxn ang="0">
                    <a:pos x="40" y="1452"/>
                  </a:cxn>
                  <a:cxn ang="0">
                    <a:pos x="53" y="1510"/>
                  </a:cxn>
                  <a:cxn ang="0">
                    <a:pos x="53" y="1568"/>
                  </a:cxn>
                  <a:cxn ang="0">
                    <a:pos x="66" y="1626"/>
                  </a:cxn>
                  <a:cxn ang="0">
                    <a:pos x="40" y="1684"/>
                  </a:cxn>
                  <a:cxn ang="0">
                    <a:pos x="27" y="1742"/>
                  </a:cxn>
                  <a:cxn ang="0">
                    <a:pos x="27" y="1800"/>
                  </a:cxn>
                  <a:cxn ang="0">
                    <a:pos x="40" y="1873"/>
                  </a:cxn>
                  <a:cxn ang="0">
                    <a:pos x="40" y="1945"/>
                  </a:cxn>
                  <a:cxn ang="0">
                    <a:pos x="27" y="2018"/>
                  </a:cxn>
                  <a:cxn ang="0">
                    <a:pos x="40" y="2076"/>
                  </a:cxn>
                  <a:cxn ang="0">
                    <a:pos x="53" y="2134"/>
                  </a:cxn>
                  <a:cxn ang="0">
                    <a:pos x="13" y="2061"/>
                  </a:cxn>
                  <a:cxn ang="0">
                    <a:pos x="13" y="1974"/>
                  </a:cxn>
                  <a:cxn ang="0">
                    <a:pos x="13" y="1916"/>
                  </a:cxn>
                  <a:cxn ang="0">
                    <a:pos x="27" y="1858"/>
                  </a:cxn>
                  <a:cxn ang="0">
                    <a:pos x="40" y="1800"/>
                  </a:cxn>
                  <a:cxn ang="0">
                    <a:pos x="40" y="1684"/>
                  </a:cxn>
                  <a:cxn ang="0">
                    <a:pos x="40" y="1597"/>
                  </a:cxn>
                  <a:cxn ang="0">
                    <a:pos x="40" y="1539"/>
                  </a:cxn>
                  <a:cxn ang="0">
                    <a:pos x="40" y="1481"/>
                  </a:cxn>
                  <a:cxn ang="0">
                    <a:pos x="53" y="1423"/>
                  </a:cxn>
                  <a:cxn ang="0">
                    <a:pos x="53" y="1350"/>
                  </a:cxn>
                  <a:cxn ang="0">
                    <a:pos x="53" y="1292"/>
                  </a:cxn>
                  <a:cxn ang="0">
                    <a:pos x="40" y="1234"/>
                  </a:cxn>
                  <a:cxn ang="0">
                    <a:pos x="40" y="1176"/>
                  </a:cxn>
                  <a:cxn ang="0">
                    <a:pos x="53" y="1118"/>
                  </a:cxn>
                  <a:cxn ang="0">
                    <a:pos x="66" y="1060"/>
                  </a:cxn>
                  <a:cxn ang="0">
                    <a:pos x="66" y="987"/>
                  </a:cxn>
                  <a:cxn ang="0">
                    <a:pos x="66" y="929"/>
                  </a:cxn>
                  <a:cxn ang="0">
                    <a:pos x="66" y="871"/>
                  </a:cxn>
                  <a:cxn ang="0">
                    <a:pos x="66" y="798"/>
                  </a:cxn>
                  <a:cxn ang="0">
                    <a:pos x="66" y="726"/>
                  </a:cxn>
                  <a:cxn ang="0">
                    <a:pos x="66" y="668"/>
                  </a:cxn>
                  <a:cxn ang="0">
                    <a:pos x="66" y="552"/>
                  </a:cxn>
                  <a:cxn ang="0">
                    <a:pos x="53" y="494"/>
                  </a:cxn>
                  <a:cxn ang="0">
                    <a:pos x="53" y="436"/>
                  </a:cxn>
                  <a:cxn ang="0">
                    <a:pos x="53" y="377"/>
                  </a:cxn>
                  <a:cxn ang="0">
                    <a:pos x="53" y="319"/>
                  </a:cxn>
                  <a:cxn ang="0">
                    <a:pos x="53" y="261"/>
                  </a:cxn>
                  <a:cxn ang="0">
                    <a:pos x="53" y="203"/>
                  </a:cxn>
                  <a:cxn ang="0">
                    <a:pos x="53" y="145"/>
                  </a:cxn>
                  <a:cxn ang="0">
                    <a:pos x="27" y="87"/>
                  </a:cxn>
                  <a:cxn ang="0">
                    <a:pos x="0" y="0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29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/>
                <a:ahLst/>
                <a:cxnLst>
                  <a:cxn ang="0">
                    <a:pos x="92" y="0"/>
                  </a:cxn>
                  <a:cxn ang="0">
                    <a:pos x="79" y="73"/>
                  </a:cxn>
                  <a:cxn ang="0">
                    <a:pos x="79" y="131"/>
                  </a:cxn>
                  <a:cxn ang="0">
                    <a:pos x="66" y="189"/>
                  </a:cxn>
                  <a:cxn ang="0">
                    <a:pos x="26" y="247"/>
                  </a:cxn>
                  <a:cxn ang="0">
                    <a:pos x="26" y="305"/>
                  </a:cxn>
                  <a:cxn ang="0">
                    <a:pos x="26" y="363"/>
                  </a:cxn>
                  <a:cxn ang="0">
                    <a:pos x="39" y="421"/>
                  </a:cxn>
                  <a:cxn ang="0">
                    <a:pos x="53" y="479"/>
                  </a:cxn>
                  <a:cxn ang="0">
                    <a:pos x="53" y="537"/>
                  </a:cxn>
                  <a:cxn ang="0">
                    <a:pos x="39" y="610"/>
                  </a:cxn>
                  <a:cxn ang="0">
                    <a:pos x="39" y="668"/>
                  </a:cxn>
                  <a:cxn ang="0">
                    <a:pos x="39" y="726"/>
                  </a:cxn>
                  <a:cxn ang="0">
                    <a:pos x="39" y="784"/>
                  </a:cxn>
                  <a:cxn ang="0">
                    <a:pos x="13" y="856"/>
                  </a:cxn>
                  <a:cxn ang="0">
                    <a:pos x="0" y="914"/>
                  </a:cxn>
                  <a:cxn ang="0">
                    <a:pos x="0" y="972"/>
                  </a:cxn>
                  <a:cxn ang="0">
                    <a:pos x="26" y="1030"/>
                  </a:cxn>
                  <a:cxn ang="0">
                    <a:pos x="26" y="1103"/>
                  </a:cxn>
                  <a:cxn ang="0">
                    <a:pos x="13" y="1176"/>
                  </a:cxn>
                  <a:cxn ang="0">
                    <a:pos x="13" y="1234"/>
                  </a:cxn>
                  <a:cxn ang="0">
                    <a:pos x="13" y="1292"/>
                  </a:cxn>
                  <a:cxn ang="0">
                    <a:pos x="13" y="1350"/>
                  </a:cxn>
                  <a:cxn ang="0">
                    <a:pos x="0" y="1408"/>
                  </a:cxn>
                  <a:cxn ang="0">
                    <a:pos x="0" y="1466"/>
                  </a:cxn>
                  <a:cxn ang="0">
                    <a:pos x="1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26" y="1698"/>
                  </a:cxn>
                  <a:cxn ang="0">
                    <a:pos x="53" y="1640"/>
                  </a:cxn>
                  <a:cxn ang="0">
                    <a:pos x="39" y="1567"/>
                  </a:cxn>
                  <a:cxn ang="0">
                    <a:pos x="26" y="1509"/>
                  </a:cxn>
                  <a:cxn ang="0">
                    <a:pos x="26" y="1437"/>
                  </a:cxn>
                  <a:cxn ang="0">
                    <a:pos x="26" y="1379"/>
                  </a:cxn>
                  <a:cxn ang="0">
                    <a:pos x="26" y="1321"/>
                  </a:cxn>
                  <a:cxn ang="0">
                    <a:pos x="26" y="1263"/>
                  </a:cxn>
                  <a:cxn ang="0">
                    <a:pos x="26" y="1205"/>
                  </a:cxn>
                  <a:cxn ang="0">
                    <a:pos x="53" y="1147"/>
                  </a:cxn>
                  <a:cxn ang="0">
                    <a:pos x="66" y="1088"/>
                  </a:cxn>
                  <a:cxn ang="0">
                    <a:pos x="39" y="1030"/>
                  </a:cxn>
                  <a:cxn ang="0">
                    <a:pos x="13" y="972"/>
                  </a:cxn>
                  <a:cxn ang="0">
                    <a:pos x="13" y="914"/>
                  </a:cxn>
                  <a:cxn ang="0">
                    <a:pos x="26" y="856"/>
                  </a:cxn>
                  <a:cxn ang="0">
                    <a:pos x="39" y="798"/>
                  </a:cxn>
                  <a:cxn ang="0">
                    <a:pos x="39" y="740"/>
                  </a:cxn>
                  <a:cxn ang="0">
                    <a:pos x="53" y="682"/>
                  </a:cxn>
                  <a:cxn ang="0">
                    <a:pos x="66" y="624"/>
                  </a:cxn>
                  <a:cxn ang="0">
                    <a:pos x="66" y="566"/>
                  </a:cxn>
                  <a:cxn ang="0">
                    <a:pos x="53" y="508"/>
                  </a:cxn>
                  <a:cxn ang="0">
                    <a:pos x="39" y="450"/>
                  </a:cxn>
                  <a:cxn ang="0">
                    <a:pos x="26" y="392"/>
                  </a:cxn>
                  <a:cxn ang="0">
                    <a:pos x="26" y="334"/>
                  </a:cxn>
                  <a:cxn ang="0">
                    <a:pos x="26" y="276"/>
                  </a:cxn>
                  <a:cxn ang="0">
                    <a:pos x="66" y="218"/>
                  </a:cxn>
                  <a:cxn ang="0">
                    <a:pos x="66" y="160"/>
                  </a:cxn>
                  <a:cxn ang="0">
                    <a:pos x="66" y="102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30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/>
                <a:ahLst/>
                <a:cxnLst>
                  <a:cxn ang="0">
                    <a:pos x="81" y="73"/>
                  </a:cxn>
                  <a:cxn ang="0">
                    <a:pos x="188" y="44"/>
                  </a:cxn>
                  <a:cxn ang="0">
                    <a:pos x="296" y="58"/>
                  </a:cxn>
                  <a:cxn ang="0">
                    <a:pos x="417" y="87"/>
                  </a:cxn>
                  <a:cxn ang="0">
                    <a:pos x="524" y="87"/>
                  </a:cxn>
                  <a:cxn ang="0">
                    <a:pos x="645" y="73"/>
                  </a:cxn>
                  <a:cxn ang="0">
                    <a:pos x="833" y="58"/>
                  </a:cxn>
                  <a:cxn ang="0">
                    <a:pos x="941" y="44"/>
                  </a:cxn>
                  <a:cxn ang="0">
                    <a:pos x="1061" y="58"/>
                  </a:cxn>
                  <a:cxn ang="0">
                    <a:pos x="1209" y="58"/>
                  </a:cxn>
                  <a:cxn ang="0">
                    <a:pos x="1344" y="44"/>
                  </a:cxn>
                  <a:cxn ang="0">
                    <a:pos x="1451" y="44"/>
                  </a:cxn>
                  <a:cxn ang="0">
                    <a:pos x="1559" y="0"/>
                  </a:cxn>
                  <a:cxn ang="0">
                    <a:pos x="2472" y="0"/>
                  </a:cxn>
                  <a:cxn ang="0">
                    <a:pos x="2472" y="58"/>
                  </a:cxn>
                  <a:cxn ang="0">
                    <a:pos x="2351" y="58"/>
                  </a:cxn>
                  <a:cxn ang="0">
                    <a:pos x="2244" y="58"/>
                  </a:cxn>
                  <a:cxn ang="0">
                    <a:pos x="2123" y="73"/>
                  </a:cxn>
                  <a:cxn ang="0">
                    <a:pos x="2015" y="87"/>
                  </a:cxn>
                  <a:cxn ang="0">
                    <a:pos x="1868" y="73"/>
                  </a:cxn>
                  <a:cxn ang="0">
                    <a:pos x="1760" y="58"/>
                  </a:cxn>
                  <a:cxn ang="0">
                    <a:pos x="1639" y="58"/>
                  </a:cxn>
                  <a:cxn ang="0">
                    <a:pos x="1532" y="73"/>
                  </a:cxn>
                  <a:cxn ang="0">
                    <a:pos x="1424" y="73"/>
                  </a:cxn>
                  <a:cxn ang="0">
                    <a:pos x="1317" y="58"/>
                  </a:cxn>
                  <a:cxn ang="0">
                    <a:pos x="1088" y="73"/>
                  </a:cxn>
                  <a:cxn ang="0">
                    <a:pos x="967" y="73"/>
                  </a:cxn>
                  <a:cxn ang="0">
                    <a:pos x="846" y="87"/>
                  </a:cxn>
                  <a:cxn ang="0">
                    <a:pos x="726" y="73"/>
                  </a:cxn>
                  <a:cxn ang="0">
                    <a:pos x="591" y="73"/>
                  </a:cxn>
                  <a:cxn ang="0">
                    <a:pos x="470" y="73"/>
                  </a:cxn>
                  <a:cxn ang="0">
                    <a:pos x="363" y="73"/>
                  </a:cxn>
                  <a:cxn ang="0">
                    <a:pos x="255" y="44"/>
                  </a:cxn>
                  <a:cxn ang="0">
                    <a:pos x="148" y="73"/>
                  </a:cxn>
                  <a:cxn ang="0">
                    <a:pos x="0" y="116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/>
                <a:ahLst/>
                <a:cxnLst>
                  <a:cxn ang="0">
                    <a:pos x="188" y="0"/>
                  </a:cxn>
                  <a:cxn ang="0">
                    <a:pos x="363" y="74"/>
                  </a:cxn>
                  <a:cxn ang="0">
                    <a:pos x="444" y="74"/>
                  </a:cxn>
                  <a:cxn ang="0">
                    <a:pos x="565" y="74"/>
                  </a:cxn>
                  <a:cxn ang="0">
                    <a:pos x="619" y="74"/>
                  </a:cxn>
                  <a:cxn ang="0">
                    <a:pos x="699" y="59"/>
                  </a:cxn>
                  <a:cxn ang="0">
                    <a:pos x="753" y="59"/>
                  </a:cxn>
                  <a:cxn ang="0">
                    <a:pos x="807" y="44"/>
                  </a:cxn>
                  <a:cxn ang="0">
                    <a:pos x="874" y="44"/>
                  </a:cxn>
                  <a:cxn ang="0">
                    <a:pos x="928" y="44"/>
                  </a:cxn>
                  <a:cxn ang="0">
                    <a:pos x="995" y="74"/>
                  </a:cxn>
                  <a:cxn ang="0">
                    <a:pos x="1103" y="74"/>
                  </a:cxn>
                  <a:cxn ang="0">
                    <a:pos x="1157" y="74"/>
                  </a:cxn>
                  <a:cxn ang="0">
                    <a:pos x="1211" y="74"/>
                  </a:cxn>
                  <a:cxn ang="0">
                    <a:pos x="1332" y="74"/>
                  </a:cxn>
                  <a:cxn ang="0">
                    <a:pos x="1399" y="59"/>
                  </a:cxn>
                  <a:cxn ang="0">
                    <a:pos x="1453" y="44"/>
                  </a:cxn>
                  <a:cxn ang="0">
                    <a:pos x="1506" y="44"/>
                  </a:cxn>
                  <a:cxn ang="0">
                    <a:pos x="1560" y="30"/>
                  </a:cxn>
                  <a:cxn ang="0">
                    <a:pos x="1654" y="30"/>
                  </a:cxn>
                  <a:cxn ang="0">
                    <a:pos x="1708" y="30"/>
                  </a:cxn>
                  <a:cxn ang="0">
                    <a:pos x="1762" y="30"/>
                  </a:cxn>
                  <a:cxn ang="0">
                    <a:pos x="1708" y="30"/>
                  </a:cxn>
                  <a:cxn ang="0">
                    <a:pos x="1654" y="44"/>
                  </a:cxn>
                  <a:cxn ang="0">
                    <a:pos x="1601" y="74"/>
                  </a:cxn>
                  <a:cxn ang="0">
                    <a:pos x="1547" y="74"/>
                  </a:cxn>
                  <a:cxn ang="0">
                    <a:pos x="1493" y="74"/>
                  </a:cxn>
                  <a:cxn ang="0">
                    <a:pos x="1426" y="59"/>
                  </a:cxn>
                  <a:cxn ang="0">
                    <a:pos x="1372" y="59"/>
                  </a:cxn>
                  <a:cxn ang="0">
                    <a:pos x="1251" y="59"/>
                  </a:cxn>
                  <a:cxn ang="0">
                    <a:pos x="1184" y="59"/>
                  </a:cxn>
                  <a:cxn ang="0">
                    <a:pos x="1116" y="59"/>
                  </a:cxn>
                  <a:cxn ang="0">
                    <a:pos x="1009" y="59"/>
                  </a:cxn>
                  <a:cxn ang="0">
                    <a:pos x="955" y="59"/>
                  </a:cxn>
                  <a:cxn ang="0">
                    <a:pos x="888" y="59"/>
                  </a:cxn>
                  <a:cxn ang="0">
                    <a:pos x="820" y="74"/>
                  </a:cxn>
                  <a:cxn ang="0">
                    <a:pos x="767" y="74"/>
                  </a:cxn>
                  <a:cxn ang="0">
                    <a:pos x="699" y="59"/>
                  </a:cxn>
                  <a:cxn ang="0">
                    <a:pos x="646" y="44"/>
                  </a:cxn>
                  <a:cxn ang="0">
                    <a:pos x="592" y="44"/>
                  </a:cxn>
                  <a:cxn ang="0">
                    <a:pos x="538" y="44"/>
                  </a:cxn>
                  <a:cxn ang="0">
                    <a:pos x="484" y="59"/>
                  </a:cxn>
                  <a:cxn ang="0">
                    <a:pos x="430" y="59"/>
                  </a:cxn>
                  <a:cxn ang="0">
                    <a:pos x="377" y="30"/>
                  </a:cxn>
                  <a:cxn ang="0">
                    <a:pos x="323" y="15"/>
                  </a:cxn>
                  <a:cxn ang="0">
                    <a:pos x="269" y="15"/>
                  </a:cxn>
                  <a:cxn ang="0">
                    <a:pos x="215" y="15"/>
                  </a:cxn>
                  <a:cxn ang="0">
                    <a:pos x="161" y="15"/>
                  </a:cxn>
                  <a:cxn ang="0">
                    <a:pos x="108" y="30"/>
                  </a:cxn>
                  <a:cxn ang="0">
                    <a:pos x="54" y="44"/>
                  </a:cxn>
                  <a:cxn ang="0">
                    <a:pos x="0" y="59"/>
                  </a:cxn>
                  <a:cxn ang="0">
                    <a:pos x="54" y="59"/>
                  </a:cxn>
                  <a:cxn ang="0">
                    <a:pos x="108" y="30"/>
                  </a:cxn>
                  <a:cxn ang="0">
                    <a:pos x="161" y="30"/>
                  </a:cxn>
                  <a:cxn ang="0">
                    <a:pos x="188" y="0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</p:grpSp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6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7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8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</p:grpSp>
      </p:grpSp>
      <p:sp>
        <p:nvSpPr>
          <p:cNvPr id="32" name="Rectangle 32"/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33" name="Rectangle 3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34" name="Rectangle 3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35" name="Rectangle 35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36" name="Rectangle 36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>
                <a:solidFill>
                  <a:srgbClr val="FFD34A"/>
                </a:solidFill>
                <a:latin typeface="Times" pitchFamily="-110" charset="0"/>
              </a:rPr>
              <a:t> DRESSING</a:t>
            </a:r>
          </a:p>
          <a:p>
            <a:pPr algn="l">
              <a:defRPr/>
            </a:pPr>
            <a:r>
              <a:rPr lang="en-US" sz="2000" b="1">
                <a:solidFill>
                  <a:srgbClr val="FFD34A"/>
                </a:solidFill>
                <a:latin typeface="Times" pitchFamily="-110" charset="0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>
                <a:solidFill>
                  <a:srgbClr val="FFD34A"/>
                </a:solidFill>
                <a:latin typeface="Times" pitchFamily="-110" charset="0"/>
              </a:rPr>
              <a:t>   STAGE</a:t>
            </a:r>
          </a:p>
        </p:txBody>
      </p:sp>
      <p:sp>
        <p:nvSpPr>
          <p:cNvPr id="37" name="Line 37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810104"/>
      </p:ext>
    </p:extLst>
  </p:cSld>
  <p:clrMapOvr>
    <a:masterClrMapping/>
  </p:clrMapOvr>
  <p:transition spd="med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7991126"/>
      </p:ext>
    </p:extLst>
  </p:cSld>
  <p:clrMapOvr>
    <a:masterClrMapping/>
  </p:clrMapOvr>
  <p:transition spd="med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671789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167E7-844B-4D47-BC66-59CC2D2D7F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205609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5514882"/>
      </p:ext>
    </p:extLst>
  </p:cSld>
  <p:clrMapOvr>
    <a:masterClrMapping/>
  </p:clrMapOvr>
  <p:transition spd="med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4802174"/>
      </p:ext>
    </p:extLst>
  </p:cSld>
  <p:clrMapOvr>
    <a:masterClrMapping/>
  </p:clrMapOvr>
  <p:transition spd="med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73312677"/>
      </p:ext>
    </p:extLst>
  </p:cSld>
  <p:clrMapOvr>
    <a:masterClrMapping/>
  </p:clrMapOvr>
  <p:transition spd="med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957445"/>
      </p:ext>
    </p:extLst>
  </p:cSld>
  <p:clrMapOvr>
    <a:masterClrMapping/>
  </p:clrMapOvr>
  <p:transition spd="med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8275775"/>
      </p:ext>
    </p:extLst>
  </p:cSld>
  <p:clrMapOvr>
    <a:masterClrMapping/>
  </p:clrMapOvr>
  <p:transition spd="med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0829492"/>
      </p:ext>
    </p:extLst>
  </p:cSld>
  <p:clrMapOvr>
    <a:masterClrMapping/>
  </p:clrMapOvr>
  <p:transition spd="med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7176250"/>
      </p:ext>
    </p:extLst>
  </p:cSld>
  <p:clrMapOvr>
    <a:masterClrMapping/>
  </p:clrMapOvr>
  <p:transition spd="med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4883184"/>
      </p:ext>
    </p:extLst>
  </p:cSld>
  <p:clrMapOvr>
    <a:masterClrMapping/>
  </p:clrMapOvr>
  <p:transition spd="med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4572000" cy="6858000"/>
          </a:xfrm>
          <a:prstGeom prst="rect">
            <a:avLst/>
          </a:prstGeom>
          <a:solidFill>
            <a:srgbClr val="CAE2C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6" tIns="45688" rIns="91376" bIns="45688" anchor="ctr"/>
          <a:lstStyle/>
          <a:p>
            <a:pPr algn="ctr"/>
            <a:endParaRPr kumimoji="1" lang="en-US"/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376" tIns="45688" rIns="91376" bIns="45688" anchor="ctr"/>
          <a:lstStyle/>
          <a:p>
            <a:pPr algn="ctr"/>
            <a:endParaRPr kumimoji="1" lang="en-US"/>
          </a:p>
        </p:txBody>
      </p: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7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19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4"/>
            <a:ext cx="3657600" cy="1822450"/>
          </a:xfrm>
        </p:spPr>
        <p:txBody>
          <a:bodyPr anchor="b"/>
          <a:lstStyle>
            <a:lvl1pPr marL="0" indent="0">
              <a:buFont typeface="Wingdings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20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36625" y="1425575"/>
            <a:ext cx="7772400" cy="1143000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quarter" idx="10"/>
          </p:nvPr>
        </p:nvSpPr>
        <p:spPr>
          <a:xfrm>
            <a:off x="2667000" y="6549972"/>
            <a:ext cx="1905000" cy="3080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5195894" y="6549972"/>
            <a:ext cx="3279775" cy="308028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531" y="6356099"/>
            <a:ext cx="587375" cy="492378"/>
          </a:xfr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fld id="{4917E382-444A-3D42-8459-91F706D4ED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989537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5E7C61-2E0F-5947-A582-87C09B4678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148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803A2-0CE3-E843-89E1-2797C10FA6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36690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80" indent="0">
              <a:buNone/>
              <a:defRPr sz="1800"/>
            </a:lvl2pPr>
            <a:lvl3pPr marL="913758" indent="0">
              <a:buNone/>
              <a:defRPr sz="1600"/>
            </a:lvl3pPr>
            <a:lvl4pPr marL="1370639" indent="0">
              <a:buNone/>
              <a:defRPr sz="1400"/>
            </a:lvl4pPr>
            <a:lvl5pPr marL="1827517" indent="0">
              <a:buNone/>
              <a:defRPr sz="1400"/>
            </a:lvl5pPr>
            <a:lvl6pPr marL="2284398" indent="0">
              <a:buNone/>
              <a:defRPr sz="1400"/>
            </a:lvl6pPr>
            <a:lvl7pPr marL="2741275" indent="0">
              <a:buNone/>
              <a:defRPr sz="1400"/>
            </a:lvl7pPr>
            <a:lvl8pPr marL="3198156" indent="0">
              <a:buNone/>
              <a:defRPr sz="1400"/>
            </a:lvl8pPr>
            <a:lvl9pPr marL="365503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523D5-BE05-4D4F-AB4D-607E6D954B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77594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362200"/>
            <a:ext cx="39243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91100" y="2362200"/>
            <a:ext cx="39243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9AE01E-3DE6-1F43-8BA4-54B4458F96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75857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80" indent="0">
              <a:buNone/>
              <a:defRPr sz="2000" b="1"/>
            </a:lvl2pPr>
            <a:lvl3pPr marL="913758" indent="0">
              <a:buNone/>
              <a:defRPr sz="1800" b="1"/>
            </a:lvl3pPr>
            <a:lvl4pPr marL="1370639" indent="0">
              <a:buNone/>
              <a:defRPr sz="1600" b="1"/>
            </a:lvl4pPr>
            <a:lvl5pPr marL="1827517" indent="0">
              <a:buNone/>
              <a:defRPr sz="1600" b="1"/>
            </a:lvl5pPr>
            <a:lvl6pPr marL="2284398" indent="0">
              <a:buNone/>
              <a:defRPr sz="1600" b="1"/>
            </a:lvl6pPr>
            <a:lvl7pPr marL="2741275" indent="0">
              <a:buNone/>
              <a:defRPr sz="1600" b="1"/>
            </a:lvl7pPr>
            <a:lvl8pPr marL="3198156" indent="0">
              <a:buNone/>
              <a:defRPr sz="1600" b="1"/>
            </a:lvl8pPr>
            <a:lvl9pPr marL="365503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80" indent="0">
              <a:buNone/>
              <a:defRPr sz="2000" b="1"/>
            </a:lvl2pPr>
            <a:lvl3pPr marL="913758" indent="0">
              <a:buNone/>
              <a:defRPr sz="1800" b="1"/>
            </a:lvl3pPr>
            <a:lvl4pPr marL="1370639" indent="0">
              <a:buNone/>
              <a:defRPr sz="1600" b="1"/>
            </a:lvl4pPr>
            <a:lvl5pPr marL="1827517" indent="0">
              <a:buNone/>
              <a:defRPr sz="1600" b="1"/>
            </a:lvl5pPr>
            <a:lvl6pPr marL="2284398" indent="0">
              <a:buNone/>
              <a:defRPr sz="1600" b="1"/>
            </a:lvl6pPr>
            <a:lvl7pPr marL="2741275" indent="0">
              <a:buNone/>
              <a:defRPr sz="1600" b="1"/>
            </a:lvl7pPr>
            <a:lvl8pPr marL="3198156" indent="0">
              <a:buNone/>
              <a:defRPr sz="1600" b="1"/>
            </a:lvl8pPr>
            <a:lvl9pPr marL="365503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87FE5-C924-3E44-AA32-01A065718A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03486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92F8D-FDEB-564D-A62C-D74720E562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482001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DBC337-8B75-F54D-AB9C-2B9B203923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194950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80" indent="0">
              <a:buNone/>
              <a:defRPr sz="1200"/>
            </a:lvl2pPr>
            <a:lvl3pPr marL="913758" indent="0">
              <a:buNone/>
              <a:defRPr sz="1000"/>
            </a:lvl3pPr>
            <a:lvl4pPr marL="1370639" indent="0">
              <a:buNone/>
              <a:defRPr sz="900"/>
            </a:lvl4pPr>
            <a:lvl5pPr marL="1827517" indent="0">
              <a:buNone/>
              <a:defRPr sz="900"/>
            </a:lvl5pPr>
            <a:lvl6pPr marL="2284398" indent="0">
              <a:buNone/>
              <a:defRPr sz="900"/>
            </a:lvl6pPr>
            <a:lvl7pPr marL="2741275" indent="0">
              <a:buNone/>
              <a:defRPr sz="900"/>
            </a:lvl7pPr>
            <a:lvl8pPr marL="3198156" indent="0">
              <a:buNone/>
              <a:defRPr sz="900"/>
            </a:lvl8pPr>
            <a:lvl9pPr marL="365503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7CE2A2-D2E4-E44C-AED0-7AEB405D17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69044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80" indent="0">
              <a:buNone/>
              <a:defRPr sz="2800"/>
            </a:lvl2pPr>
            <a:lvl3pPr marL="913758" indent="0">
              <a:buNone/>
              <a:defRPr sz="2400"/>
            </a:lvl3pPr>
            <a:lvl4pPr marL="1370639" indent="0">
              <a:buNone/>
              <a:defRPr sz="2000"/>
            </a:lvl4pPr>
            <a:lvl5pPr marL="1827517" indent="0">
              <a:buNone/>
              <a:defRPr sz="2000"/>
            </a:lvl5pPr>
            <a:lvl6pPr marL="2284398" indent="0">
              <a:buNone/>
              <a:defRPr sz="2000"/>
            </a:lvl6pPr>
            <a:lvl7pPr marL="2741275" indent="0">
              <a:buNone/>
              <a:defRPr sz="2000"/>
            </a:lvl7pPr>
            <a:lvl8pPr marL="3198156" indent="0">
              <a:buNone/>
              <a:defRPr sz="2000"/>
            </a:lvl8pPr>
            <a:lvl9pPr marL="365503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80" indent="0">
              <a:buNone/>
              <a:defRPr sz="1200"/>
            </a:lvl2pPr>
            <a:lvl3pPr marL="913758" indent="0">
              <a:buNone/>
              <a:defRPr sz="1000"/>
            </a:lvl3pPr>
            <a:lvl4pPr marL="1370639" indent="0">
              <a:buNone/>
              <a:defRPr sz="900"/>
            </a:lvl4pPr>
            <a:lvl5pPr marL="1827517" indent="0">
              <a:buNone/>
              <a:defRPr sz="900"/>
            </a:lvl5pPr>
            <a:lvl6pPr marL="2284398" indent="0">
              <a:buNone/>
              <a:defRPr sz="900"/>
            </a:lvl6pPr>
            <a:lvl7pPr marL="2741275" indent="0">
              <a:buNone/>
              <a:defRPr sz="900"/>
            </a:lvl7pPr>
            <a:lvl8pPr marL="3198156" indent="0">
              <a:buNone/>
              <a:defRPr sz="900"/>
            </a:lvl8pPr>
            <a:lvl9pPr marL="365503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E7D73-906D-924F-A2B7-198DB22DCE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628988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D46E16-2AF1-494F-BC49-8E2F971C1C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586995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5150" y="762000"/>
            <a:ext cx="200025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0"/>
            <a:ext cx="5848350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2967C-D28C-A44D-BF6A-A27CA705D8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009220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276F7AB6-B3B8-3C49-8EF3-A1133FEACC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3318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57C91-7507-524D-970D-D07E79665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569578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843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143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40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819400"/>
            <a:ext cx="6400800" cy="1752600"/>
          </a:xfrm>
          <a:ln w="9525">
            <a:headEnd/>
            <a:tailEnd/>
          </a:ln>
        </p:spPr>
        <p:txBody>
          <a:bodyPr lIns="92010" tIns="46005" rIns="92010" bIns="46005"/>
          <a:lstStyle>
            <a:lvl1pPr marL="0" indent="0" algn="ctr">
              <a:buFont typeface="Wingdings" pitchFamily="-108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A4B7151-A4E8-7543-98D9-A083FC1735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439001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E7CA81-37C3-634E-9F87-E471BC2B8C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648350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80" indent="0">
              <a:buNone/>
              <a:defRPr sz="1800"/>
            </a:lvl2pPr>
            <a:lvl3pPr marL="913758" indent="0">
              <a:buNone/>
              <a:defRPr sz="1600"/>
            </a:lvl3pPr>
            <a:lvl4pPr marL="1370639" indent="0">
              <a:buNone/>
              <a:defRPr sz="1400"/>
            </a:lvl4pPr>
            <a:lvl5pPr marL="1827517" indent="0">
              <a:buNone/>
              <a:defRPr sz="1400"/>
            </a:lvl5pPr>
            <a:lvl6pPr marL="2284398" indent="0">
              <a:buNone/>
              <a:defRPr sz="1400"/>
            </a:lvl6pPr>
            <a:lvl7pPr marL="2741275" indent="0">
              <a:buNone/>
              <a:defRPr sz="1400"/>
            </a:lvl7pPr>
            <a:lvl8pPr marL="3198156" indent="0">
              <a:buNone/>
              <a:defRPr sz="1400"/>
            </a:lvl8pPr>
            <a:lvl9pPr marL="365503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A7214A-B59A-8747-8775-F3EBC7F9D2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753608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41478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8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4E9E7-FAB7-D54E-B493-B03A12E5C6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264217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80" indent="0">
              <a:buNone/>
              <a:defRPr sz="2000" b="1"/>
            </a:lvl2pPr>
            <a:lvl3pPr marL="913758" indent="0">
              <a:buNone/>
              <a:defRPr sz="1800" b="1"/>
            </a:lvl3pPr>
            <a:lvl4pPr marL="1370639" indent="0">
              <a:buNone/>
              <a:defRPr sz="1600" b="1"/>
            </a:lvl4pPr>
            <a:lvl5pPr marL="1827517" indent="0">
              <a:buNone/>
              <a:defRPr sz="1600" b="1"/>
            </a:lvl5pPr>
            <a:lvl6pPr marL="2284398" indent="0">
              <a:buNone/>
              <a:defRPr sz="1600" b="1"/>
            </a:lvl6pPr>
            <a:lvl7pPr marL="2741275" indent="0">
              <a:buNone/>
              <a:defRPr sz="1600" b="1"/>
            </a:lvl7pPr>
            <a:lvl8pPr marL="3198156" indent="0">
              <a:buNone/>
              <a:defRPr sz="1600" b="1"/>
            </a:lvl8pPr>
            <a:lvl9pPr marL="365503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80" indent="0">
              <a:buNone/>
              <a:defRPr sz="2000" b="1"/>
            </a:lvl2pPr>
            <a:lvl3pPr marL="913758" indent="0">
              <a:buNone/>
              <a:defRPr sz="1800" b="1"/>
            </a:lvl3pPr>
            <a:lvl4pPr marL="1370639" indent="0">
              <a:buNone/>
              <a:defRPr sz="1600" b="1"/>
            </a:lvl4pPr>
            <a:lvl5pPr marL="1827517" indent="0">
              <a:buNone/>
              <a:defRPr sz="1600" b="1"/>
            </a:lvl5pPr>
            <a:lvl6pPr marL="2284398" indent="0">
              <a:buNone/>
              <a:defRPr sz="1600" b="1"/>
            </a:lvl6pPr>
            <a:lvl7pPr marL="2741275" indent="0">
              <a:buNone/>
              <a:defRPr sz="1600" b="1"/>
            </a:lvl7pPr>
            <a:lvl8pPr marL="3198156" indent="0">
              <a:buNone/>
              <a:defRPr sz="1600" b="1"/>
            </a:lvl8pPr>
            <a:lvl9pPr marL="365503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BE761-6502-1E43-B357-37A33F8EC7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469234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F8DD01-3B9C-F34D-871D-2D3F460D10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839151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116D77-EF1D-FE48-8D9E-B50973F82B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826677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80" indent="0">
              <a:buNone/>
              <a:defRPr sz="1200"/>
            </a:lvl2pPr>
            <a:lvl3pPr marL="913758" indent="0">
              <a:buNone/>
              <a:defRPr sz="1000"/>
            </a:lvl3pPr>
            <a:lvl4pPr marL="1370639" indent="0">
              <a:buNone/>
              <a:defRPr sz="900"/>
            </a:lvl4pPr>
            <a:lvl5pPr marL="1827517" indent="0">
              <a:buNone/>
              <a:defRPr sz="900"/>
            </a:lvl5pPr>
            <a:lvl6pPr marL="2284398" indent="0">
              <a:buNone/>
              <a:defRPr sz="900"/>
            </a:lvl6pPr>
            <a:lvl7pPr marL="2741275" indent="0">
              <a:buNone/>
              <a:defRPr sz="900"/>
            </a:lvl7pPr>
            <a:lvl8pPr marL="3198156" indent="0">
              <a:buNone/>
              <a:defRPr sz="900"/>
            </a:lvl8pPr>
            <a:lvl9pPr marL="365503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6C2242-F54B-7246-B157-EEB331E89E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02299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80" indent="0">
              <a:buNone/>
              <a:defRPr sz="2800"/>
            </a:lvl2pPr>
            <a:lvl3pPr marL="913758" indent="0">
              <a:buNone/>
              <a:defRPr sz="2400"/>
            </a:lvl3pPr>
            <a:lvl4pPr marL="1370639" indent="0">
              <a:buNone/>
              <a:defRPr sz="2000"/>
            </a:lvl4pPr>
            <a:lvl5pPr marL="1827517" indent="0">
              <a:buNone/>
              <a:defRPr sz="2000"/>
            </a:lvl5pPr>
            <a:lvl6pPr marL="2284398" indent="0">
              <a:buNone/>
              <a:defRPr sz="2000"/>
            </a:lvl6pPr>
            <a:lvl7pPr marL="2741275" indent="0">
              <a:buNone/>
              <a:defRPr sz="2000"/>
            </a:lvl7pPr>
            <a:lvl8pPr marL="3198156" indent="0">
              <a:buNone/>
              <a:defRPr sz="2000"/>
            </a:lvl8pPr>
            <a:lvl9pPr marL="365503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80" indent="0">
              <a:buNone/>
              <a:defRPr sz="1200"/>
            </a:lvl2pPr>
            <a:lvl3pPr marL="913758" indent="0">
              <a:buNone/>
              <a:defRPr sz="1000"/>
            </a:lvl3pPr>
            <a:lvl4pPr marL="1370639" indent="0">
              <a:buNone/>
              <a:defRPr sz="900"/>
            </a:lvl4pPr>
            <a:lvl5pPr marL="1827517" indent="0">
              <a:buNone/>
              <a:defRPr sz="900"/>
            </a:lvl5pPr>
            <a:lvl6pPr marL="2284398" indent="0">
              <a:buNone/>
              <a:defRPr sz="900"/>
            </a:lvl6pPr>
            <a:lvl7pPr marL="2741275" indent="0">
              <a:buNone/>
              <a:defRPr sz="900"/>
            </a:lvl7pPr>
            <a:lvl8pPr marL="3198156" indent="0">
              <a:buNone/>
              <a:defRPr sz="900"/>
            </a:lvl8pPr>
            <a:lvl9pPr marL="365503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6179D-C1FC-7247-A43F-935F0DA7B1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091029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D81A64-0566-1849-8244-023BCA64B2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9310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903E6-150B-DF4C-87C9-2852D5C422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8357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90C6F8-CF93-5948-B6D8-F3B557C31F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339907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8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8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9273C-E332-7D49-BD1B-7D4826C6E7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884469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8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41481"/>
            <a:ext cx="38100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4938"/>
            <a:ext cx="3810000" cy="2151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406CB-C42C-FE4A-9F32-ECBC7F09A0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515911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9BAF9F38-5833-9840-A609-D1E998F7941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51924878"/>
      </p:ext>
    </p:extLst>
  </p:cSld>
  <p:clrMapOvr>
    <a:masterClrMapping/>
  </p:clrMapOvr>
  <p:transition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74C5B019-8EA6-2C4F-B3B9-F27BDE13627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12193742"/>
      </p:ext>
    </p:extLst>
  </p:cSld>
  <p:clrMapOvr>
    <a:masterClrMapping/>
  </p:clrMapOvr>
  <p:transition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524039F8-9DDC-9A48-B4E4-14CBC9141B3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31544273"/>
      </p:ext>
    </p:extLst>
  </p:cSld>
  <p:clrMapOvr>
    <a:masterClrMapping/>
  </p:clrMapOvr>
  <p:transition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6E0C039B-4BD4-F54A-A128-B04075423D5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86666262"/>
      </p:ext>
    </p:extLst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AEF56D3C-8936-1848-B1A2-79CC21C883E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15705840"/>
      </p:ext>
    </p:extLst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B30B7BF9-D4C0-D149-BD18-454F0C7A0A5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07625478"/>
      </p:ext>
    </p:extLst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8E3662BB-7A72-3A4F-98A8-CF4AB203EC5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48644430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22A33C-5B02-FE40-896E-EAC2D7FBA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993915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F08F1E18-F88B-1840-850F-9C4A6E8A652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29878092"/>
      </p:ext>
    </p:extLst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6A6DDB79-19B3-1E47-B593-5B227EDA92E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63681645"/>
      </p:ext>
    </p:extLst>
  </p:cSld>
  <p:clrMapOvr>
    <a:masterClrMapping/>
  </p:clrMapOvr>
  <p:transition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1B4D9908-CC89-5B4D-A30C-48752A9051F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42793146"/>
      </p:ext>
    </p:extLst>
  </p:cSld>
  <p:clrMapOvr>
    <a:masterClrMapping/>
  </p:clrMapOvr>
  <p:transition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4D2F3C7A-EE17-7B4B-8987-7B110A5D888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75673610"/>
      </p:ext>
    </p:extLst>
  </p:cSld>
  <p:clrMapOvr>
    <a:masterClrMapping/>
  </p:clrMapOvr>
  <p:transition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020ED-1621-8043-A81B-450E32126D7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06658580"/>
      </p:ext>
    </p:extLst>
  </p:cSld>
  <p:clrMapOvr>
    <a:masterClrMapping/>
  </p:clrMapOvr>
  <p:transition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694E1-38B1-C84E-AC57-787291F592D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4191529"/>
      </p:ext>
    </p:extLst>
  </p:cSld>
  <p:clrMapOvr>
    <a:masterClrMapping/>
  </p:clrMapOvr>
  <p:transition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267C2-3D10-DF4D-B529-DCE5C86AE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5998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30AEF-1A47-E842-B89C-5B2978D701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655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C1F34D-1BB3-F14C-A3A6-1D1DC26F72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090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906E2-B73D-8141-8F55-705455DBF9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2687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CB766C-EAA2-B74F-A348-BF466DA091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2403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D25DF8-0291-084D-BA25-47CF3E82EA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3768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8E6AD7-B133-9F49-9C5B-94147AB2C5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8455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11025-9D54-5F4C-9945-9A53D999ED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951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9D72D-8C07-8648-87C1-F45C285748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8424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A9DB7-60AF-5246-99E5-10A6A1580B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7931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929576-F1C3-8342-A9F5-6361B573A6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8289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F7205-82CB-5F47-9C05-6765BF3FC5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5212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99C3AE-A5B5-D844-A9B2-7FC720DCF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7514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E5ED4-156C-E041-AF48-0582017FCE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695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79131D-C5A0-0748-AA36-050C2BF8BB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6438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CC7C82-67F6-5040-8AA0-F231F1AAB6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9232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5EACE8-9D42-8340-8C96-8E700BAE35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790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69A106-F484-DE44-9688-0001599BF2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7356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2FF2FA-F185-F646-B824-701E7DAF07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3559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C499D-EA11-4F40-8D80-16E45D372B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2354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EB3406-F7F4-9F47-BF26-23D377B7B4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1817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0B07B2-1B3E-6248-9534-825461B2BD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7939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6E1F9046-CBAE-124A-B79F-C36B9DCCDB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708734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45F50D96-D45D-274F-A71F-60BB264FDB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15094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E5892-B31E-A349-BBCF-7700892AC6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03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252150-1963-F14B-A1C0-6872FC704E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5029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Comic Sans MS" charset="0"/>
              </a:defRPr>
            </a:lvl1pPr>
          </a:lstStyle>
          <a:p>
            <a:pPr>
              <a:defRPr/>
            </a:pPr>
            <a:fld id="{FF3937C2-4C1F-394D-8DD8-673F81D850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636524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69985142-D7A1-7540-B2E7-DE963484C2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302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0D2DA9BF-996A-864C-9CEB-36E5FC590A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6714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980A6EBE-77EC-4644-99CD-AE7DBAD4C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1811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FF64F935-3D42-8D48-BFC2-70E2BF1F7E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0698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0E5AD52C-E487-9546-8828-B02BC4C91A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2596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C4DCE528-A709-1644-A973-46444AEF35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1836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3C5B2B0A-4FFB-504D-B400-FEC11F036E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6009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1A943EE7-6765-5E47-9D7D-DE1AF49BD3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7088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30D67284-8A1F-DE41-919A-4F04C4AE66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297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FA99E6-9FAE-5743-B290-365D856EF2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1816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73113D12-6D27-9A4A-8D0E-5CD22396E2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7940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969AED1C-7165-9444-BC10-3FE4A8ADB9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591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/>
              </a:defRPr>
            </a:lvl1pPr>
          </a:lstStyle>
          <a:p>
            <a:pPr>
              <a:defRPr/>
            </a:pPr>
            <a:fld id="{DCBCC299-624C-9F41-AC13-0CD14ED396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5666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/>
              </a:defRPr>
            </a:lvl1pPr>
          </a:lstStyle>
          <a:p>
            <a:pPr>
              <a:defRPr/>
            </a:pPr>
            <a:fld id="{F64ECF31-C1E4-0D4B-A7B2-AB746EA56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1098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738C48B8-4098-5E49-8BE2-8A47B28A90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033652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0B446B8B-68BB-E245-9340-C32C3CFC0F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192567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045F7004-9DDE-EB40-966B-5E0F854F67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210700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89947AB3-C34F-7041-8471-2048FE7C1F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760247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226705A8-F94D-354F-82BF-A3E2DB3646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92979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F2A734CF-E0F1-894B-83BE-CEF3F94D9E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57370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122A4B-B618-8C45-8BD7-FB5FB59D4C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6622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6F5F0190-3CFC-5846-9B07-894D51C1C6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541307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E70124AE-32F6-DF4C-AB02-2B4E5A885E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189838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3D3326E7-FAC6-4349-8F2C-B0A536D55C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183772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8BC24147-9D5E-6E4E-A527-6A5D5C8F0E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09700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B7A9CFD0-E022-444A-8939-F327A37671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369292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0762E6DC-3B83-E345-97B7-10957CE6C9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76376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15B219-9339-0742-BDC7-760C905978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4950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4D0E3-BD10-2945-9929-D7757BDB19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0162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3FD4B0-24A8-C34E-A3EE-4105A7AF10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1324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00EB5E-7374-B147-BE31-2EC6D694A9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311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ADBFD-9684-E143-8E5D-24E73C8662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5148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69A14-9E33-1549-ADEE-FDAF177E7C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9544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03242-C86C-9D4A-A857-FFA9EC04FF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60977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0BB064-96A8-4D4E-A69A-485FDBC831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24503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2596ED-9389-284A-89BC-0F940817E7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5480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D6D7A-C01E-E34D-8BB1-721BCF9EC3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0821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C716B1-EAA2-1349-B160-F5B0681DAD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8593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6D5AD-4784-4A4D-A9D9-A5897D4A5C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7200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96 w 1722"/>
                <a:gd name="T1" fmla="*/ 53 h 66"/>
                <a:gd name="T2" fmla="*/ 1696 w 1722"/>
                <a:gd name="T3" fmla="*/ 47 h 66"/>
                <a:gd name="T4" fmla="*/ 0 w 1722"/>
                <a:gd name="T5" fmla="*/ 0 h 66"/>
                <a:gd name="T6" fmla="*/ 0 w 1722"/>
                <a:gd name="T7" fmla="*/ 35 h 66"/>
                <a:gd name="T8" fmla="*/ 1696 w 1722"/>
                <a:gd name="T9" fmla="*/ 53 h 66"/>
                <a:gd name="T10" fmla="*/ 1696 w 1722"/>
                <a:gd name="T11" fmla="*/ 5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62 w 975"/>
                <a:gd name="T1" fmla="*/ 48 h 101"/>
                <a:gd name="T2" fmla="*/ 962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62 w 975"/>
                <a:gd name="T9" fmla="*/ 48 h 101"/>
                <a:gd name="T10" fmla="*/ 962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15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15 w 2141"/>
                <a:gd name="T7" fmla="*/ 0 h 198"/>
                <a:gd name="T8" fmla="*/ 2115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43 w 2517"/>
                <a:gd name="T1" fmla="*/ 276 h 276"/>
                <a:gd name="T2" fmla="*/ 2478 w 2517"/>
                <a:gd name="T3" fmla="*/ 204 h 276"/>
                <a:gd name="T4" fmla="*/ 2221 w 2517"/>
                <a:gd name="T5" fmla="*/ 0 h 276"/>
                <a:gd name="T6" fmla="*/ 0 w 2517"/>
                <a:gd name="T7" fmla="*/ 276 h 276"/>
                <a:gd name="T8" fmla="*/ 2143 w 2517"/>
                <a:gd name="T9" fmla="*/ 276 h 276"/>
                <a:gd name="T10" fmla="*/ 2143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16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16 w 729"/>
                <a:gd name="T7" fmla="*/ 240 h 240"/>
                <a:gd name="T8" fmla="*/ 716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16 w 729"/>
                <a:gd name="T1" fmla="*/ 318 h 318"/>
                <a:gd name="T2" fmla="*/ 716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16 w 729"/>
                <a:gd name="T9" fmla="*/ 318 h 318"/>
                <a:gd name="T10" fmla="*/ 716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99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25092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5092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89218EC4-0D93-4C48-9285-29016603D0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3684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0CA56BD0-F032-5443-82C9-023E2E71F9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72496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D9031A93-7400-1441-BA19-0C73E5E5AF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398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12CBCB-85D8-6B4A-AE59-6AF12C5743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59606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1ABB84D7-F75F-3A4B-9FCD-BA1F45DF27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7339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4399D1BF-2E70-CC47-A4BE-EAC67858B7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70683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0D8C8140-A513-C944-A977-81F629041E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41933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C54CD57C-A9CF-1F48-B67D-A42872574A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49248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809958B7-F678-9843-907F-6414F74F73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29310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560B9033-E0B2-294F-9808-757FABE72D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70913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AF55EFFE-3236-AE48-B74B-D48E0788F9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29898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8F243245-6523-E04F-B7AC-B5B6B2EAFE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28596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676504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30992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image" Target="../media/image2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0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180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Relationship Id="rId14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1.xml"/><Relationship Id="rId3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200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195.xml"/><Relationship Id="rId1" Type="http://schemas.openxmlformats.org/officeDocument/2006/relationships/slideLayout" Target="../slideLayouts/slideLayout194.xml"/><Relationship Id="rId6" Type="http://schemas.openxmlformats.org/officeDocument/2006/relationships/slideLayout" Target="../slideLayouts/slideLayout199.xml"/><Relationship Id="rId11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198.xml"/><Relationship Id="rId10" Type="http://schemas.openxmlformats.org/officeDocument/2006/relationships/slideLayout" Target="../slideLayouts/slideLayout203.xml"/><Relationship Id="rId4" Type="http://schemas.openxmlformats.org/officeDocument/2006/relationships/slideLayout" Target="../slideLayouts/slideLayout197.xml"/><Relationship Id="rId9" Type="http://schemas.openxmlformats.org/officeDocument/2006/relationships/slideLayout" Target="../slideLayouts/slideLayout202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2.xml"/><Relationship Id="rId3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11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06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3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18.xml"/><Relationship Id="rId7" Type="http://schemas.openxmlformats.org/officeDocument/2006/relationships/slideLayout" Target="../slideLayouts/slideLayout222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17.xml"/><Relationship Id="rId1" Type="http://schemas.openxmlformats.org/officeDocument/2006/relationships/slideLayout" Target="../slideLayouts/slideLayout216.xml"/><Relationship Id="rId6" Type="http://schemas.openxmlformats.org/officeDocument/2006/relationships/slideLayout" Target="../slideLayouts/slideLayout221.xml"/><Relationship Id="rId11" Type="http://schemas.openxmlformats.org/officeDocument/2006/relationships/slideLayout" Target="../slideLayouts/slideLayout226.xml"/><Relationship Id="rId5" Type="http://schemas.openxmlformats.org/officeDocument/2006/relationships/slideLayout" Target="../slideLayouts/slideLayout220.xml"/><Relationship Id="rId10" Type="http://schemas.openxmlformats.org/officeDocument/2006/relationships/slideLayout" Target="../slideLayouts/slideLayout225.xml"/><Relationship Id="rId4" Type="http://schemas.openxmlformats.org/officeDocument/2006/relationships/slideLayout" Target="../slideLayouts/slideLayout219.xml"/><Relationship Id="rId9" Type="http://schemas.openxmlformats.org/officeDocument/2006/relationships/slideLayout" Target="../slideLayouts/slideLayout224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4.xml"/><Relationship Id="rId3" Type="http://schemas.openxmlformats.org/officeDocument/2006/relationships/slideLayout" Target="../slideLayouts/slideLayout229.xml"/><Relationship Id="rId7" Type="http://schemas.openxmlformats.org/officeDocument/2006/relationships/slideLayout" Target="../slideLayouts/slideLayout233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28.xml"/><Relationship Id="rId1" Type="http://schemas.openxmlformats.org/officeDocument/2006/relationships/slideLayout" Target="../slideLayouts/slideLayout227.xml"/><Relationship Id="rId6" Type="http://schemas.openxmlformats.org/officeDocument/2006/relationships/slideLayout" Target="../slideLayouts/slideLayout232.xml"/><Relationship Id="rId11" Type="http://schemas.openxmlformats.org/officeDocument/2006/relationships/slideLayout" Target="../slideLayouts/slideLayout237.xml"/><Relationship Id="rId5" Type="http://schemas.openxmlformats.org/officeDocument/2006/relationships/slideLayout" Target="../slideLayouts/slideLayout231.xml"/><Relationship Id="rId10" Type="http://schemas.openxmlformats.org/officeDocument/2006/relationships/slideLayout" Target="../slideLayouts/slideLayout236.xml"/><Relationship Id="rId4" Type="http://schemas.openxmlformats.org/officeDocument/2006/relationships/slideLayout" Target="../slideLayouts/slideLayout230.xml"/><Relationship Id="rId9" Type="http://schemas.openxmlformats.org/officeDocument/2006/relationships/slideLayout" Target="../slideLayouts/slideLayout235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5.xml"/><Relationship Id="rId3" Type="http://schemas.openxmlformats.org/officeDocument/2006/relationships/slideLayout" Target="../slideLayouts/slideLayout240.xml"/><Relationship Id="rId7" Type="http://schemas.openxmlformats.org/officeDocument/2006/relationships/slideLayout" Target="../slideLayouts/slideLayout244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39.xml"/><Relationship Id="rId1" Type="http://schemas.openxmlformats.org/officeDocument/2006/relationships/slideLayout" Target="../slideLayouts/slideLayout238.xml"/><Relationship Id="rId6" Type="http://schemas.openxmlformats.org/officeDocument/2006/relationships/slideLayout" Target="../slideLayouts/slideLayout243.xml"/><Relationship Id="rId11" Type="http://schemas.openxmlformats.org/officeDocument/2006/relationships/slideLayout" Target="../slideLayouts/slideLayout248.xml"/><Relationship Id="rId5" Type="http://schemas.openxmlformats.org/officeDocument/2006/relationships/slideLayout" Target="../slideLayouts/slideLayout242.xml"/><Relationship Id="rId10" Type="http://schemas.openxmlformats.org/officeDocument/2006/relationships/slideLayout" Target="../slideLayouts/slideLayout247.xml"/><Relationship Id="rId4" Type="http://schemas.openxmlformats.org/officeDocument/2006/relationships/slideLayout" Target="../slideLayouts/slideLayout241.xml"/><Relationship Id="rId9" Type="http://schemas.openxmlformats.org/officeDocument/2006/relationships/slideLayout" Target="../slideLayouts/slideLayout246.xml"/></Relationships>
</file>

<file path=ppt/slideMasters/_rels/slideMaster28.xml.rels><?xml version="1.0" encoding="UTF-8" standalone="yes"?>
<Relationships xmlns="http://schemas.openxmlformats.org/package/2006/relationships"><Relationship Id="rId2" Type="http://schemas.openxmlformats.org/officeDocument/2006/relationships/theme" Target="../theme/theme28.xml"/><Relationship Id="rId1" Type="http://schemas.openxmlformats.org/officeDocument/2006/relationships/slideLayout" Target="../slideLayouts/slideLayout249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7.xml"/><Relationship Id="rId13" Type="http://schemas.openxmlformats.org/officeDocument/2006/relationships/slideLayout" Target="../slideLayouts/slideLayout262.xml"/><Relationship Id="rId3" Type="http://schemas.openxmlformats.org/officeDocument/2006/relationships/slideLayout" Target="../slideLayouts/slideLayout252.xml"/><Relationship Id="rId7" Type="http://schemas.openxmlformats.org/officeDocument/2006/relationships/slideLayout" Target="../slideLayouts/slideLayout256.xml"/><Relationship Id="rId12" Type="http://schemas.openxmlformats.org/officeDocument/2006/relationships/slideLayout" Target="../slideLayouts/slideLayout261.xml"/><Relationship Id="rId2" Type="http://schemas.openxmlformats.org/officeDocument/2006/relationships/slideLayout" Target="../slideLayouts/slideLayout251.xml"/><Relationship Id="rId1" Type="http://schemas.openxmlformats.org/officeDocument/2006/relationships/slideLayout" Target="../slideLayouts/slideLayout250.xml"/><Relationship Id="rId6" Type="http://schemas.openxmlformats.org/officeDocument/2006/relationships/slideLayout" Target="../slideLayouts/slideLayout255.xml"/><Relationship Id="rId11" Type="http://schemas.openxmlformats.org/officeDocument/2006/relationships/slideLayout" Target="../slideLayouts/slideLayout260.xml"/><Relationship Id="rId5" Type="http://schemas.openxmlformats.org/officeDocument/2006/relationships/slideLayout" Target="../slideLayouts/slideLayout254.xml"/><Relationship Id="rId10" Type="http://schemas.openxmlformats.org/officeDocument/2006/relationships/slideLayout" Target="../slideLayouts/slideLayout259.xml"/><Relationship Id="rId4" Type="http://schemas.openxmlformats.org/officeDocument/2006/relationships/slideLayout" Target="../slideLayouts/slideLayout253.xml"/><Relationship Id="rId9" Type="http://schemas.openxmlformats.org/officeDocument/2006/relationships/slideLayout" Target="../slideLayouts/slideLayout258.xml"/><Relationship Id="rId14" Type="http://schemas.openxmlformats.org/officeDocument/2006/relationships/theme" Target="../theme/theme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0.xml"/><Relationship Id="rId13" Type="http://schemas.openxmlformats.org/officeDocument/2006/relationships/slideLayout" Target="../slideLayouts/slideLayout275.xml"/><Relationship Id="rId3" Type="http://schemas.openxmlformats.org/officeDocument/2006/relationships/slideLayout" Target="../slideLayouts/slideLayout265.xml"/><Relationship Id="rId7" Type="http://schemas.openxmlformats.org/officeDocument/2006/relationships/slideLayout" Target="../slideLayouts/slideLayout269.xml"/><Relationship Id="rId12" Type="http://schemas.openxmlformats.org/officeDocument/2006/relationships/slideLayout" Target="../slideLayouts/slideLayout274.xml"/><Relationship Id="rId2" Type="http://schemas.openxmlformats.org/officeDocument/2006/relationships/slideLayout" Target="../slideLayouts/slideLayout264.xml"/><Relationship Id="rId1" Type="http://schemas.openxmlformats.org/officeDocument/2006/relationships/slideLayout" Target="../slideLayouts/slideLayout263.xml"/><Relationship Id="rId6" Type="http://schemas.openxmlformats.org/officeDocument/2006/relationships/slideLayout" Target="../slideLayouts/slideLayout268.xml"/><Relationship Id="rId11" Type="http://schemas.openxmlformats.org/officeDocument/2006/relationships/slideLayout" Target="../slideLayouts/slideLayout273.xml"/><Relationship Id="rId5" Type="http://schemas.openxmlformats.org/officeDocument/2006/relationships/slideLayout" Target="../slideLayouts/slideLayout267.xml"/><Relationship Id="rId15" Type="http://schemas.openxmlformats.org/officeDocument/2006/relationships/image" Target="../media/image6.jpeg"/><Relationship Id="rId10" Type="http://schemas.openxmlformats.org/officeDocument/2006/relationships/slideLayout" Target="../slideLayouts/slideLayout272.xml"/><Relationship Id="rId4" Type="http://schemas.openxmlformats.org/officeDocument/2006/relationships/slideLayout" Target="../slideLayouts/slideLayout266.xml"/><Relationship Id="rId9" Type="http://schemas.openxmlformats.org/officeDocument/2006/relationships/slideLayout" Target="../slideLayouts/slideLayout271.xml"/><Relationship Id="rId14" Type="http://schemas.openxmlformats.org/officeDocument/2006/relationships/theme" Target="../theme/theme30.xml"/></Relationships>
</file>

<file path=ppt/slideMasters/_rels/slideMaster31.xml.rels><?xml version="1.0" encoding="UTF-8" standalone="yes"?>
<Relationships xmlns="http://schemas.openxmlformats.org/package/2006/relationships"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27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9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5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1032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1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4925" y="228600"/>
            <a:ext cx="90709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pPr>
              <a:defRPr/>
            </a:pPr>
            <a:fld id="{FBC3F885-4EF5-8942-A71E-1717EDB16E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41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925" y="1641475"/>
            <a:ext cx="9070975" cy="4454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11867" r:id="rId1"/>
    <p:sldLayoutId id="2147511758" r:id="rId2"/>
    <p:sldLayoutId id="2147511759" r:id="rId3"/>
    <p:sldLayoutId id="2147511760" r:id="rId4"/>
    <p:sldLayoutId id="2147511761" r:id="rId5"/>
    <p:sldLayoutId id="2147511762" r:id="rId6"/>
    <p:sldLayoutId id="2147511763" r:id="rId7"/>
    <p:sldLayoutId id="2147511764" r:id="rId8"/>
    <p:sldLayoutId id="2147511765" r:id="rId9"/>
    <p:sldLayoutId id="2147511766" r:id="rId10"/>
    <p:sldLayoutId id="2147511767" r:id="rId11"/>
    <p:sldLayoutId id="2147511768" r:id="rId12"/>
    <p:sldLayoutId id="214751176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69DED59E-2A40-F748-A0E2-8ACEE795DB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1965" r:id="rId1"/>
    <p:sldLayoutId id="2147511966" r:id="rId2"/>
    <p:sldLayoutId id="2147511967" r:id="rId3"/>
    <p:sldLayoutId id="2147511968" r:id="rId4"/>
    <p:sldLayoutId id="2147511969" r:id="rId5"/>
    <p:sldLayoutId id="2147511970" r:id="rId6"/>
    <p:sldLayoutId id="2147511971" r:id="rId7"/>
    <p:sldLayoutId id="2147511972" r:id="rId8"/>
    <p:sldLayoutId id="2147511973" r:id="rId9"/>
    <p:sldLayoutId id="2147511974" r:id="rId10"/>
    <p:sldLayoutId id="2147511975" r:id="rId11"/>
    <p:sldLayoutId id="2147511976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33EEFB2E-933A-4D47-9FC7-4385CC0ED0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1844" r:id="rId1"/>
    <p:sldLayoutId id="2147511845" r:id="rId2"/>
    <p:sldLayoutId id="2147511846" r:id="rId3"/>
    <p:sldLayoutId id="2147511847" r:id="rId4"/>
    <p:sldLayoutId id="2147511848" r:id="rId5"/>
    <p:sldLayoutId id="2147511849" r:id="rId6"/>
    <p:sldLayoutId id="2147511850" r:id="rId7"/>
    <p:sldLayoutId id="2147511851" r:id="rId8"/>
    <p:sldLayoutId id="2147511852" r:id="rId9"/>
    <p:sldLayoutId id="2147511853" r:id="rId10"/>
    <p:sldLayoutId id="21475118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15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4985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163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96 w 1722"/>
                <a:gd name="T1" fmla="*/ 53 h 66"/>
                <a:gd name="T2" fmla="*/ 1696 w 1722"/>
                <a:gd name="T3" fmla="*/ 47 h 66"/>
                <a:gd name="T4" fmla="*/ 0 w 1722"/>
                <a:gd name="T5" fmla="*/ 0 h 66"/>
                <a:gd name="T6" fmla="*/ 0 w 1722"/>
                <a:gd name="T7" fmla="*/ 35 h 66"/>
                <a:gd name="T8" fmla="*/ 1696 w 1722"/>
                <a:gd name="T9" fmla="*/ 53 h 66"/>
                <a:gd name="T10" fmla="*/ 1696 w 1722"/>
                <a:gd name="T11" fmla="*/ 5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165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62 w 975"/>
                <a:gd name="T1" fmla="*/ 48 h 101"/>
                <a:gd name="T2" fmla="*/ 962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62 w 975"/>
                <a:gd name="T9" fmla="*/ 48 h 101"/>
                <a:gd name="T10" fmla="*/ 962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166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15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15 w 2141"/>
                <a:gd name="T7" fmla="*/ 0 h 198"/>
                <a:gd name="T8" fmla="*/ 2115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168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43 w 2517"/>
                <a:gd name="T1" fmla="*/ 276 h 276"/>
                <a:gd name="T2" fmla="*/ 2478 w 2517"/>
                <a:gd name="T3" fmla="*/ 204 h 276"/>
                <a:gd name="T4" fmla="*/ 2221 w 2517"/>
                <a:gd name="T5" fmla="*/ 0 h 276"/>
                <a:gd name="T6" fmla="*/ 0 w 2517"/>
                <a:gd name="T7" fmla="*/ 276 h 276"/>
                <a:gd name="T8" fmla="*/ 2143 w 2517"/>
                <a:gd name="T9" fmla="*/ 276 h 276"/>
                <a:gd name="T10" fmla="*/ 2143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170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16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16 w 729"/>
                <a:gd name="T7" fmla="*/ 240 h 240"/>
                <a:gd name="T8" fmla="*/ 716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172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16 w 729"/>
                <a:gd name="T1" fmla="*/ 318 h 318"/>
                <a:gd name="T2" fmla="*/ 716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16 w 729"/>
                <a:gd name="T9" fmla="*/ 318 h 318"/>
                <a:gd name="T10" fmla="*/ 716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176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178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182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185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99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187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177196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4989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989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24989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989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990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4990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4990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EA7662A3-20FC-F142-973D-72572742F9FD}" type="slidenum">
              <a:rPr lang="en-US">
                <a:latin typeface="Arial" charset="0"/>
              </a:rPr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3142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12071" r:id="rId1"/>
    <p:sldLayoutId id="2147512072" r:id="rId2"/>
    <p:sldLayoutId id="2147512073" r:id="rId3"/>
    <p:sldLayoutId id="2147512074" r:id="rId4"/>
    <p:sldLayoutId id="2147512075" r:id="rId5"/>
    <p:sldLayoutId id="2147512076" r:id="rId6"/>
    <p:sldLayoutId id="2147512077" r:id="rId7"/>
    <p:sldLayoutId id="2147512078" r:id="rId8"/>
    <p:sldLayoutId id="2147512079" r:id="rId9"/>
    <p:sldLayoutId id="2147512080" r:id="rId10"/>
    <p:sldLayoutId id="214751208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61F442D0-A11F-2640-8129-5D1BEF7A3C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2399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12083" r:id="rId1"/>
    <p:sldLayoutId id="2147512084" r:id="rId2"/>
    <p:sldLayoutId id="2147512085" r:id="rId3"/>
    <p:sldLayoutId id="2147512086" r:id="rId4"/>
    <p:sldLayoutId id="2147512087" r:id="rId5"/>
    <p:sldLayoutId id="2147512088" r:id="rId6"/>
    <p:sldLayoutId id="2147512089" r:id="rId7"/>
    <p:sldLayoutId id="2147512090" r:id="rId8"/>
    <p:sldLayoutId id="2147512091" r:id="rId9"/>
    <p:sldLayoutId id="2147512092" r:id="rId10"/>
    <p:sldLayoutId id="214751209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4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01F188CD-86E3-6947-AEC7-7A4BC9D46F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585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222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Geneva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457200"/>
            <a:ext cx="7010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76400" y="1981200"/>
            <a:ext cx="7010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tx2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2"/>
                </a:solidFill>
              </a:defRPr>
            </a:lvl1pPr>
          </a:lstStyle>
          <a:p>
            <a:fld id="{6F44F5F7-0ED2-FD45-80B0-2DDA99F2ED5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266700" y="6172200"/>
            <a:ext cx="86106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09" charset="0"/>
              <a:ea typeface="+mn-ea"/>
              <a:cs typeface="+mn-cs"/>
            </a:endParaRPr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228600" y="304800"/>
            <a:ext cx="8610600" cy="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09" charset="0"/>
              <a:ea typeface="+mn-ea"/>
              <a:cs typeface="+mn-cs"/>
            </a:endParaRPr>
          </a:p>
        </p:txBody>
      </p:sp>
      <p:grpSp>
        <p:nvGrpSpPr>
          <p:cNvPr id="1032" name="Group 8"/>
          <p:cNvGrpSpPr>
            <a:grpSpLocks/>
          </p:cNvGrpSpPr>
          <p:nvPr/>
        </p:nvGrpSpPr>
        <p:grpSpPr bwMode="auto">
          <a:xfrm>
            <a:off x="228600" y="457200"/>
            <a:ext cx="1246188" cy="1371600"/>
            <a:chOff x="144" y="288"/>
            <a:chExt cx="785" cy="864"/>
          </a:xfrm>
        </p:grpSpPr>
        <p:sp>
          <p:nvSpPr>
            <p:cNvPr id="4105" name="Rectangle 9"/>
            <p:cNvSpPr>
              <a:spLocks noChangeArrowheads="1"/>
            </p:cNvSpPr>
            <p:nvPr/>
          </p:nvSpPr>
          <p:spPr bwMode="auto">
            <a:xfrm>
              <a:off x="589" y="288"/>
              <a:ext cx="28" cy="534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2" charset="0"/>
                <a:ea typeface="+mn-ea"/>
                <a:cs typeface="+mn-cs"/>
              </a:endParaRPr>
            </a:p>
          </p:txBody>
        </p:sp>
        <p:sp>
          <p:nvSpPr>
            <p:cNvPr id="4106" name="Rectangle 10"/>
            <p:cNvSpPr>
              <a:spLocks noChangeArrowheads="1"/>
            </p:cNvSpPr>
            <p:nvPr/>
          </p:nvSpPr>
          <p:spPr bwMode="auto">
            <a:xfrm>
              <a:off x="526" y="288"/>
              <a:ext cx="28" cy="47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2" charset="0"/>
                <a:ea typeface="+mn-ea"/>
                <a:cs typeface="+mn-cs"/>
              </a:endParaRPr>
            </a:p>
          </p:txBody>
        </p:sp>
        <p:sp>
          <p:nvSpPr>
            <p:cNvPr id="4107" name="Rectangle 11"/>
            <p:cNvSpPr>
              <a:spLocks noChangeArrowheads="1"/>
            </p:cNvSpPr>
            <p:nvPr/>
          </p:nvSpPr>
          <p:spPr bwMode="auto">
            <a:xfrm>
              <a:off x="462" y="288"/>
              <a:ext cx="28" cy="401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2" charset="0"/>
                <a:ea typeface="+mn-ea"/>
                <a:cs typeface="+mn-cs"/>
              </a:endParaRPr>
            </a:p>
          </p:txBody>
        </p:sp>
        <p:sp>
          <p:nvSpPr>
            <p:cNvPr id="4108" name="Rectangle 12"/>
            <p:cNvSpPr>
              <a:spLocks noChangeArrowheads="1"/>
            </p:cNvSpPr>
            <p:nvPr/>
          </p:nvSpPr>
          <p:spPr bwMode="auto">
            <a:xfrm>
              <a:off x="398" y="288"/>
              <a:ext cx="28" cy="334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2" charset="0"/>
                <a:ea typeface="+mn-ea"/>
                <a:cs typeface="+mn-cs"/>
              </a:endParaRPr>
            </a:p>
          </p:txBody>
        </p:sp>
        <p:sp>
          <p:nvSpPr>
            <p:cNvPr id="4109" name="Rectangle 13"/>
            <p:cNvSpPr>
              <a:spLocks noChangeArrowheads="1"/>
            </p:cNvSpPr>
            <p:nvPr/>
          </p:nvSpPr>
          <p:spPr bwMode="auto">
            <a:xfrm>
              <a:off x="335" y="288"/>
              <a:ext cx="28" cy="269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2" charset="0"/>
                <a:ea typeface="+mn-ea"/>
                <a:cs typeface="+mn-cs"/>
              </a:endParaRPr>
            </a:p>
          </p:txBody>
        </p:sp>
        <p:sp>
          <p:nvSpPr>
            <p:cNvPr id="4110" name="Rectangle 14"/>
            <p:cNvSpPr>
              <a:spLocks noChangeArrowheads="1"/>
            </p:cNvSpPr>
            <p:nvPr/>
          </p:nvSpPr>
          <p:spPr bwMode="auto">
            <a:xfrm>
              <a:off x="271" y="288"/>
              <a:ext cx="28" cy="19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2" charset="0"/>
                <a:ea typeface="+mn-ea"/>
                <a:cs typeface="+mn-cs"/>
              </a:endParaRPr>
            </a:p>
          </p:txBody>
        </p:sp>
        <p:sp>
          <p:nvSpPr>
            <p:cNvPr id="4111" name="Rectangle 15"/>
            <p:cNvSpPr>
              <a:spLocks noChangeArrowheads="1"/>
            </p:cNvSpPr>
            <p:nvPr/>
          </p:nvSpPr>
          <p:spPr bwMode="auto">
            <a:xfrm>
              <a:off x="207" y="288"/>
              <a:ext cx="29" cy="13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2" charset="0"/>
                <a:ea typeface="+mn-ea"/>
                <a:cs typeface="+mn-cs"/>
              </a:endParaRPr>
            </a:p>
          </p:txBody>
        </p:sp>
        <p:sp>
          <p:nvSpPr>
            <p:cNvPr id="4112" name="Rectangle 16"/>
            <p:cNvSpPr>
              <a:spLocks noChangeArrowheads="1"/>
            </p:cNvSpPr>
            <p:nvPr/>
          </p:nvSpPr>
          <p:spPr bwMode="auto">
            <a:xfrm>
              <a:off x="144" y="288"/>
              <a:ext cx="28" cy="68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2" charset="0"/>
                <a:ea typeface="+mn-ea"/>
                <a:cs typeface="+mn-cs"/>
              </a:endParaRPr>
            </a:p>
          </p:txBody>
        </p:sp>
        <p:sp>
          <p:nvSpPr>
            <p:cNvPr id="4113" name="Rectangle 17"/>
            <p:cNvSpPr>
              <a:spLocks noChangeArrowheads="1"/>
            </p:cNvSpPr>
            <p:nvPr/>
          </p:nvSpPr>
          <p:spPr bwMode="auto">
            <a:xfrm>
              <a:off x="653" y="288"/>
              <a:ext cx="26" cy="59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2" charset="0"/>
                <a:ea typeface="+mn-ea"/>
                <a:cs typeface="+mn-cs"/>
              </a:endParaRPr>
            </a:p>
          </p:txBody>
        </p:sp>
        <p:sp>
          <p:nvSpPr>
            <p:cNvPr id="4114" name="Rectangle 18"/>
            <p:cNvSpPr>
              <a:spLocks noChangeArrowheads="1"/>
            </p:cNvSpPr>
            <p:nvPr/>
          </p:nvSpPr>
          <p:spPr bwMode="auto">
            <a:xfrm>
              <a:off x="715" y="288"/>
              <a:ext cx="26" cy="66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2" charset="0"/>
                <a:ea typeface="+mn-ea"/>
                <a:cs typeface="+mn-cs"/>
              </a:endParaRPr>
            </a:p>
          </p:txBody>
        </p:sp>
        <p:sp>
          <p:nvSpPr>
            <p:cNvPr id="4115" name="Rectangle 19"/>
            <p:cNvSpPr>
              <a:spLocks noChangeArrowheads="1"/>
            </p:cNvSpPr>
            <p:nvPr/>
          </p:nvSpPr>
          <p:spPr bwMode="auto">
            <a:xfrm>
              <a:off x="776" y="288"/>
              <a:ext cx="27" cy="731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2" charset="0"/>
                <a:ea typeface="+mn-ea"/>
                <a:cs typeface="+mn-cs"/>
              </a:endParaRPr>
            </a:p>
          </p:txBody>
        </p:sp>
        <p:sp>
          <p:nvSpPr>
            <p:cNvPr id="4116" name="Rectangle 20"/>
            <p:cNvSpPr>
              <a:spLocks noChangeArrowheads="1"/>
            </p:cNvSpPr>
            <p:nvPr/>
          </p:nvSpPr>
          <p:spPr bwMode="auto">
            <a:xfrm>
              <a:off x="839" y="288"/>
              <a:ext cx="28" cy="80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2" charset="0"/>
                <a:ea typeface="+mn-ea"/>
                <a:cs typeface="+mn-cs"/>
              </a:endParaRPr>
            </a:p>
          </p:txBody>
        </p:sp>
        <p:sp>
          <p:nvSpPr>
            <p:cNvPr id="4117" name="Rectangle 21"/>
            <p:cNvSpPr>
              <a:spLocks noChangeArrowheads="1"/>
            </p:cNvSpPr>
            <p:nvPr/>
          </p:nvSpPr>
          <p:spPr bwMode="auto">
            <a:xfrm>
              <a:off x="902" y="288"/>
              <a:ext cx="27" cy="864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2" charset="0"/>
                <a:ea typeface="+mn-ea"/>
                <a:cs typeface="+mn-cs"/>
              </a:endParaRPr>
            </a:p>
          </p:txBody>
        </p:sp>
      </p:grpSp>
      <p:sp>
        <p:nvSpPr>
          <p:cNvPr id="4118" name="Rectangle 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2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81851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12245" r:id="rId1"/>
    <p:sldLayoutId id="2147512246" r:id="rId2"/>
    <p:sldLayoutId id="2147512247" r:id="rId3"/>
    <p:sldLayoutId id="2147512248" r:id="rId4"/>
    <p:sldLayoutId id="2147512249" r:id="rId5"/>
    <p:sldLayoutId id="2147512250" r:id="rId6"/>
    <p:sldLayoutId id="2147512251" r:id="rId7"/>
    <p:sldLayoutId id="2147512252" r:id="rId8"/>
    <p:sldLayoutId id="2147512253" r:id="rId9"/>
    <p:sldLayoutId id="2147512254" r:id="rId10"/>
    <p:sldLayoutId id="214751225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  <a:ea typeface="ＭＳ Ｐゴシック" pitchFamily="-108" charset="-128"/>
          <a:cs typeface="ＭＳ Ｐゴシック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  <a:ea typeface="ＭＳ Ｐゴシック" pitchFamily="-108" charset="-128"/>
          <a:cs typeface="ＭＳ Ｐゴシック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  <a:ea typeface="ＭＳ Ｐゴシック" pitchFamily="-108" charset="-128"/>
          <a:cs typeface="ＭＳ Ｐゴシック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  <a:ea typeface="ＭＳ Ｐゴシック" pitchFamily="-108" charset="-128"/>
          <a:cs typeface="ＭＳ Ｐゴシック" pitchFamily="-10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" charset="0"/>
        <a:buChar char="o"/>
        <a:defRPr sz="2800">
          <a:solidFill>
            <a:schemeClr val="tx2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n"/>
        <a:defRPr sz="2500">
          <a:solidFill>
            <a:schemeClr val="tx2"/>
          </a:solidFill>
          <a:latin typeface="+mn-lt"/>
          <a:ea typeface="ＭＳ Ｐゴシック" pitchFamily="-109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p"/>
        <a:defRPr sz="2200">
          <a:solidFill>
            <a:schemeClr val="tx2"/>
          </a:solidFill>
          <a:latin typeface="+mn-lt"/>
          <a:ea typeface="ＭＳ Ｐゴシック" pitchFamily="-109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n"/>
        <a:defRPr sz="2000">
          <a:solidFill>
            <a:schemeClr val="tx2"/>
          </a:solidFill>
          <a:latin typeface="+mn-lt"/>
          <a:ea typeface="ＭＳ Ｐゴシック" pitchFamily="-109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9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9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9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9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fld id="{4FB8A746-AC4E-B04B-B719-B00109B782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38782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12257" r:id="rId1"/>
    <p:sldLayoutId id="2147512258" r:id="rId2"/>
    <p:sldLayoutId id="2147512259" r:id="rId3"/>
    <p:sldLayoutId id="2147512260" r:id="rId4"/>
    <p:sldLayoutId id="2147512261" r:id="rId5"/>
    <p:sldLayoutId id="2147512262" r:id="rId6"/>
    <p:sldLayoutId id="2147512263" r:id="rId7"/>
    <p:sldLayoutId id="2147512264" r:id="rId8"/>
    <p:sldLayoutId id="2147512265" r:id="rId9"/>
    <p:sldLayoutId id="2147512266" r:id="rId10"/>
    <p:sldLayoutId id="2147512267" r:id="rId11"/>
    <p:sldLayoutId id="214751226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1676332-2FEB-0143-A8CC-7B37BF4AD2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18716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12270" r:id="rId1"/>
    <p:sldLayoutId id="2147512271" r:id="rId2"/>
    <p:sldLayoutId id="2147512272" r:id="rId3"/>
    <p:sldLayoutId id="2147512273" r:id="rId4"/>
    <p:sldLayoutId id="2147512274" r:id="rId5"/>
    <p:sldLayoutId id="2147512275" r:id="rId6"/>
    <p:sldLayoutId id="2147512276" r:id="rId7"/>
    <p:sldLayoutId id="2147512277" r:id="rId8"/>
    <p:sldLayoutId id="2147512278" r:id="rId9"/>
    <p:sldLayoutId id="2147512279" r:id="rId10"/>
    <p:sldLayoutId id="2147512280" r:id="rId11"/>
    <p:sldLayoutId id="214751228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35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35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defTabSz="91435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7FCEC4A-0619-534F-AB0C-4C4D1986DF16}" type="slidenum">
              <a:rPr lang="en-US">
                <a:ea typeface="ＭＳ Ｐゴシック" charset="0"/>
                <a:cs typeface="ＭＳ Ｐゴシック" charset="0"/>
              </a:rPr>
              <a:pPr defTabSz="91435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268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2283" r:id="rId1"/>
    <p:sldLayoutId id="2147512284" r:id="rId2"/>
    <p:sldLayoutId id="2147512285" r:id="rId3"/>
    <p:sldLayoutId id="2147512286" r:id="rId4"/>
    <p:sldLayoutId id="2147512287" r:id="rId5"/>
    <p:sldLayoutId id="2147512288" r:id="rId6"/>
    <p:sldLayoutId id="2147512289" r:id="rId7"/>
    <p:sldLayoutId id="2147512290" r:id="rId8"/>
    <p:sldLayoutId id="2147512291" r:id="rId9"/>
    <p:sldLayoutId id="2147512292" r:id="rId10"/>
    <p:sldLayoutId id="2147512293" r:id="rId11"/>
    <p:sldLayoutId id="2147512294" r:id="rId12"/>
    <p:sldLayoutId id="2147512295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177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35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53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706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marL="742912" indent="-285736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Arial"/>
          <a:ea typeface="ＭＳ Ｐゴシック" pitchFamily="-112" charset="-128"/>
          <a:cs typeface="Arial"/>
        </a:defRPr>
      </a:lvl2pPr>
      <a:lvl3pPr marL="1142942" indent="-22858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118" indent="-22858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/>
          <a:ea typeface="Geneva" charset="-128"/>
          <a:cs typeface="Arial"/>
        </a:defRPr>
      </a:lvl4pPr>
      <a:lvl5pPr marL="2057295" indent="-22858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/>
          <a:ea typeface="ＭＳ Ｐゴシック" charset="-128"/>
          <a:cs typeface="Arial"/>
        </a:defRPr>
      </a:lvl5pPr>
      <a:lvl6pPr marL="2514471" indent="-22858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648" indent="-22858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8825" indent="-22858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001" indent="-22858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 b="0">
                <a:solidFill>
                  <a:srgbClr val="000000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 b="0">
                <a:solidFill>
                  <a:srgbClr val="000000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 b="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A44C4530-8D25-7249-9946-C5C7DA6267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69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2297" r:id="rId1"/>
    <p:sldLayoutId id="2147512298" r:id="rId2"/>
    <p:sldLayoutId id="2147512299" r:id="rId3"/>
    <p:sldLayoutId id="2147512300" r:id="rId4"/>
    <p:sldLayoutId id="2147512301" r:id="rId5"/>
    <p:sldLayoutId id="2147512302" r:id="rId6"/>
    <p:sldLayoutId id="2147512303" r:id="rId7"/>
    <p:sldLayoutId id="2147512304" r:id="rId8"/>
    <p:sldLayoutId id="2147512305" r:id="rId9"/>
    <p:sldLayoutId id="2147512306" r:id="rId10"/>
    <p:sldLayoutId id="2147512307" r:id="rId11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/>
          <a:ea typeface="ＭＳ Ｐゴシック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FF"/>
          </a:solidFill>
          <a:latin typeface="Arial"/>
          <a:ea typeface="ＭＳ Ｐゴシック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Arial"/>
          <a:ea typeface="ＭＳ Ｐゴシック" pitchFamily="-112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Arial"/>
          <a:ea typeface="ＭＳ Ｐゴシック" pitchFamily="-112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Arial"/>
          <a:ea typeface="ＭＳ Ｐゴシック" pitchFamily="-112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02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2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2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charset="0"/>
              </a:defRPr>
            </a:lvl1pPr>
          </a:lstStyle>
          <a:p>
            <a:pPr>
              <a:defRPr/>
            </a:pPr>
            <a:fld id="{C15E0D23-1458-0743-895A-C1529C9468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1770" r:id="rId1"/>
    <p:sldLayoutId id="2147511771" r:id="rId2"/>
    <p:sldLayoutId id="2147511772" r:id="rId3"/>
    <p:sldLayoutId id="2147511773" r:id="rId4"/>
    <p:sldLayoutId id="2147511774" r:id="rId5"/>
    <p:sldLayoutId id="2147511775" r:id="rId6"/>
    <p:sldLayoutId id="2147511776" r:id="rId7"/>
    <p:sldLayoutId id="2147511777" r:id="rId8"/>
    <p:sldLayoutId id="2147511778" r:id="rId9"/>
    <p:sldLayoutId id="2147511779" r:id="rId10"/>
    <p:sldLayoutId id="21475117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98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1698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698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305550"/>
            <a:ext cx="2895600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600" b="0" i="1">
                <a:solidFill>
                  <a:srgbClr val="FFFFFF"/>
                </a:solidFill>
                <a:latin typeface="Times New Roman" charset="0"/>
                <a:cs typeface="+mn-cs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r>
              <a:rPr lang="en-US">
                <a:ea typeface="ＭＳ Ｐゴシック" charset="0"/>
              </a:rPr>
              <a:t>Words &amp; Music: Marc Byrd,</a:t>
            </a:r>
          </a:p>
          <a:p>
            <a:pPr defTabSz="914400" fontAlgn="base">
              <a:spcAft>
                <a:spcPct val="0"/>
              </a:spcAft>
              <a:defRPr/>
            </a:pPr>
            <a:r>
              <a:rPr lang="en-US">
                <a:ea typeface="ＭＳ Ｐゴシック" charset="0"/>
              </a:rPr>
              <a:t>Steve Hindalong</a:t>
            </a:r>
          </a:p>
        </p:txBody>
      </p:sp>
      <p:sp>
        <p:nvSpPr>
          <p:cNvPr id="2169861" name="Text Box 5"/>
          <p:cNvSpPr txBox="1">
            <a:spLocks noChangeArrowheads="1"/>
          </p:cNvSpPr>
          <p:nvPr/>
        </p:nvSpPr>
        <p:spPr bwMode="auto">
          <a:xfrm>
            <a:off x="5410200" y="6477000"/>
            <a:ext cx="3733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600" i="1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Worship in Song – Tom Anderson</a:t>
            </a:r>
          </a:p>
        </p:txBody>
      </p:sp>
    </p:spTree>
    <p:extLst>
      <p:ext uri="{BB962C8B-B14F-4D97-AF65-F5344CB8AC3E}">
        <p14:creationId xmlns:p14="http://schemas.microsoft.com/office/powerpoint/2010/main" val="854552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2309" r:id="rId1"/>
    <p:sldLayoutId id="2147512310" r:id="rId2"/>
    <p:sldLayoutId id="2147512311" r:id="rId3"/>
    <p:sldLayoutId id="2147512312" r:id="rId4"/>
    <p:sldLayoutId id="2147512313" r:id="rId5"/>
    <p:sldLayoutId id="2147512314" r:id="rId6"/>
    <p:sldLayoutId id="2147512315" r:id="rId7"/>
    <p:sldLayoutId id="2147512316" r:id="rId8"/>
    <p:sldLayoutId id="2147512317" r:id="rId9"/>
    <p:sldLayoutId id="2147512318" r:id="rId10"/>
    <p:sldLayoutId id="2147512319" r:id="rId11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76" tIns="45688" rIns="91376" bIns="4568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76" tIns="45688" rIns="91376" bIns="456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6" tIns="45688" rIns="91376" bIns="45688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6" tIns="45688" rIns="91376" bIns="4568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6" tIns="45688" rIns="91376" bIns="4568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Times New Roman" charset="0"/>
              </a:defRPr>
            </a:lvl1pPr>
          </a:lstStyle>
          <a:p>
            <a:pPr>
              <a:defRPr/>
            </a:pPr>
            <a:fld id="{F3E0B065-6F85-1942-B475-8BA0555833B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2654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232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5pPr>
      <a:lvl6pPr marL="45688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Times New Roman" charset="0"/>
          <a:cs typeface="Times New Roman" charset="0"/>
        </a:defRPr>
      </a:lvl6pPr>
      <a:lvl7pPr marL="91375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Times New Roman" charset="0"/>
          <a:cs typeface="Times New Roman" charset="0"/>
        </a:defRPr>
      </a:lvl7pPr>
      <a:lvl8pPr marL="137063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Times New Roman" charset="0"/>
          <a:cs typeface="Times New Roman" charset="0"/>
        </a:defRPr>
      </a:lvl8pPr>
      <a:lvl9pPr marL="182751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Times New Roman" charset="0"/>
          <a:cs typeface="Times New Roman" charset="0"/>
        </a:defRPr>
      </a:lvl9pPr>
    </p:titleStyle>
    <p:bodyStyle>
      <a:lvl1pPr marL="342659" indent="-342659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428" indent="-285548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2199" indent="-22843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599077" indent="-22843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5957" indent="-22843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2836" indent="-22843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69716" indent="-22843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6595" indent="-22843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3472" indent="-22843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80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58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39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17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398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275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156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033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" y="0"/>
            <a:ext cx="8478839" cy="6173788"/>
            <a:chOff x="0" y="0"/>
            <a:chExt cx="5341" cy="3889"/>
          </a:xfrm>
        </p:grpSpPr>
        <p:sp>
          <p:nvSpPr>
            <p:cNvPr id="1032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034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1741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4926" y="228600"/>
            <a:ext cx="90709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41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41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pPr eaLnBrk="1" hangingPunct="1">
              <a:defRPr/>
            </a:pPr>
            <a:fld id="{9E6BD74C-E78D-EB45-8314-A25147C26345}" type="slidenum">
              <a:rPr lang="en-US">
                <a:solidFill>
                  <a:srgbClr val="FFFFFF"/>
                </a:solidFill>
                <a:latin typeface="Times New Roman" charset="0"/>
              </a:rPr>
              <a:pPr eaLnBrk="1" hangingPunct="1"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741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926" y="1641476"/>
            <a:ext cx="9070975" cy="4454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167907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12325" r:id="rId1"/>
    <p:sldLayoutId id="2147512326" r:id="rId2"/>
    <p:sldLayoutId id="2147512327" r:id="rId3"/>
    <p:sldLayoutId id="2147512328" r:id="rId4"/>
    <p:sldLayoutId id="2147512329" r:id="rId5"/>
    <p:sldLayoutId id="2147512330" r:id="rId6"/>
    <p:sldLayoutId id="2147512331" r:id="rId7"/>
    <p:sldLayoutId id="2147512332" r:id="rId8"/>
    <p:sldLayoutId id="2147512333" r:id="rId9"/>
    <p:sldLayoutId id="2147512334" r:id="rId10"/>
    <p:sldLayoutId id="2147512335" r:id="rId11"/>
    <p:sldLayoutId id="2147512336" r:id="rId12"/>
    <p:sldLayoutId id="214751233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7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7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7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1" hangingPunct="1">
              <a:defRPr/>
            </a:pPr>
            <a:fld id="{4576A3F5-517B-2C4E-8D9B-82684AFDC7C1}" type="slidenum">
              <a:rPr lang="en-US">
                <a:solidFill>
                  <a:srgbClr val="000000"/>
                </a:solidFill>
                <a:latin typeface="Times New Roman" charset="0"/>
              </a:rPr>
              <a:pPr eaLnBrk="1" hangingPunct="1"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107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2339" r:id="rId1"/>
    <p:sldLayoutId id="2147512340" r:id="rId2"/>
    <p:sldLayoutId id="2147512341" r:id="rId3"/>
    <p:sldLayoutId id="2147512342" r:id="rId4"/>
    <p:sldLayoutId id="2147512343" r:id="rId5"/>
    <p:sldLayoutId id="2147512344" r:id="rId6"/>
    <p:sldLayoutId id="2147512345" r:id="rId7"/>
    <p:sldLayoutId id="2147512346" r:id="rId8"/>
    <p:sldLayoutId id="2147512347" r:id="rId9"/>
    <p:sldLayoutId id="2147512348" r:id="rId10"/>
    <p:sldLayoutId id="21475123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7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7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7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35F536B9-2D56-D945-AE3B-D9693CDC2E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819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2363" r:id="rId1"/>
    <p:sldLayoutId id="2147512364" r:id="rId2"/>
    <p:sldLayoutId id="2147512365" r:id="rId3"/>
    <p:sldLayoutId id="2147512366" r:id="rId4"/>
    <p:sldLayoutId id="2147512367" r:id="rId5"/>
    <p:sldLayoutId id="2147512368" r:id="rId6"/>
    <p:sldLayoutId id="2147512369" r:id="rId7"/>
    <p:sldLayoutId id="2147512370" r:id="rId8"/>
    <p:sldLayoutId id="2147512371" r:id="rId9"/>
    <p:sldLayoutId id="2147512372" r:id="rId10"/>
    <p:sldLayoutId id="21475123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1295400"/>
            <a:ext cx="5410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161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2667000"/>
            <a:ext cx="7010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1604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05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06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30056C71-9EBA-1A46-B293-29E1E3A202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779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2375" r:id="rId1"/>
    <p:sldLayoutId id="2147512376" r:id="rId2"/>
    <p:sldLayoutId id="2147512377" r:id="rId3"/>
    <p:sldLayoutId id="2147512378" r:id="rId4"/>
    <p:sldLayoutId id="2147512379" r:id="rId5"/>
    <p:sldLayoutId id="2147512380" r:id="rId6"/>
    <p:sldLayoutId id="2147512381" r:id="rId7"/>
    <p:sldLayoutId id="2147512382" r:id="rId8"/>
    <p:sldLayoutId id="2147512383" r:id="rId9"/>
    <p:sldLayoutId id="2147512384" r:id="rId10"/>
    <p:sldLayoutId id="214751238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-109" charset="2"/>
        <a:buChar char="ü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-109" charset="2"/>
        <a:buChar char="ü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-109" charset="2"/>
        <a:buChar char="ü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-109" charset="2"/>
        <a:buChar char="ü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32888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790015">
                  <a:gamma/>
                  <a:shade val="80000"/>
                  <a:invGamma/>
                </a:srgbClr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80" name="Rectangle 56"/>
          <p:cNvSpPr>
            <a:spLocks noChangeArrowheads="1"/>
          </p:cNvSpPr>
          <p:nvPr userDrawn="1"/>
        </p:nvSpPr>
        <p:spPr bwMode="auto">
          <a:xfrm>
            <a:off x="506413" y="415925"/>
            <a:ext cx="8361362" cy="6176963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466725" y="361950"/>
            <a:ext cx="8281988" cy="6111875"/>
          </a:xfrm>
          <a:prstGeom prst="rect">
            <a:avLst/>
          </a:prstGeom>
          <a:solidFill>
            <a:srgbClr val="535353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28" name="Freeform 4"/>
          <p:cNvSpPr>
            <a:spLocks/>
          </p:cNvSpPr>
          <p:nvPr/>
        </p:nvSpPr>
        <p:spPr bwMode="auto">
          <a:xfrm>
            <a:off x="4765675" y="600075"/>
            <a:ext cx="2239963" cy="5461000"/>
          </a:xfrm>
          <a:custGeom>
            <a:avLst/>
            <a:gdLst/>
            <a:ahLst/>
            <a:cxnLst>
              <a:cxn ang="0">
                <a:pos x="91" y="33"/>
              </a:cxn>
              <a:cxn ang="0">
                <a:pos x="212" y="76"/>
              </a:cxn>
              <a:cxn ang="0">
                <a:pos x="332" y="174"/>
              </a:cxn>
              <a:cxn ang="0">
                <a:pos x="383" y="305"/>
              </a:cxn>
              <a:cxn ang="0">
                <a:pos x="443" y="446"/>
              </a:cxn>
              <a:cxn ang="0">
                <a:pos x="453" y="620"/>
              </a:cxn>
              <a:cxn ang="0">
                <a:pos x="494" y="751"/>
              </a:cxn>
              <a:cxn ang="0">
                <a:pos x="494" y="882"/>
              </a:cxn>
              <a:cxn ang="0">
                <a:pos x="483" y="1012"/>
              </a:cxn>
              <a:cxn ang="0">
                <a:pos x="473" y="1143"/>
              </a:cxn>
              <a:cxn ang="0">
                <a:pos x="463" y="1284"/>
              </a:cxn>
              <a:cxn ang="0">
                <a:pos x="433" y="1426"/>
              </a:cxn>
              <a:cxn ang="0">
                <a:pos x="383" y="1556"/>
              </a:cxn>
              <a:cxn ang="0">
                <a:pos x="353" y="1687"/>
              </a:cxn>
              <a:cxn ang="0">
                <a:pos x="443" y="1796"/>
              </a:cxn>
              <a:cxn ang="0">
                <a:pos x="494" y="1937"/>
              </a:cxn>
              <a:cxn ang="0">
                <a:pos x="524" y="2068"/>
              </a:cxn>
              <a:cxn ang="0">
                <a:pos x="614" y="2198"/>
              </a:cxn>
              <a:cxn ang="0">
                <a:pos x="705" y="2351"/>
              </a:cxn>
              <a:cxn ang="0">
                <a:pos x="836" y="2470"/>
              </a:cxn>
              <a:cxn ang="0">
                <a:pos x="947" y="2612"/>
              </a:cxn>
              <a:cxn ang="0">
                <a:pos x="1078" y="2721"/>
              </a:cxn>
              <a:cxn ang="0">
                <a:pos x="1158" y="2851"/>
              </a:cxn>
              <a:cxn ang="0">
                <a:pos x="1269" y="3004"/>
              </a:cxn>
              <a:cxn ang="0">
                <a:pos x="1319" y="3156"/>
              </a:cxn>
              <a:cxn ang="0">
                <a:pos x="1370" y="3308"/>
              </a:cxn>
              <a:cxn ang="0">
                <a:pos x="1400" y="3439"/>
              </a:cxn>
              <a:cxn ang="0">
                <a:pos x="1410" y="3145"/>
              </a:cxn>
              <a:cxn ang="0">
                <a:pos x="1340" y="3058"/>
              </a:cxn>
              <a:cxn ang="0">
                <a:pos x="1259" y="2862"/>
              </a:cxn>
              <a:cxn ang="0">
                <a:pos x="1098" y="2721"/>
              </a:cxn>
              <a:cxn ang="0">
                <a:pos x="997" y="2514"/>
              </a:cxn>
              <a:cxn ang="0">
                <a:pos x="806" y="2449"/>
              </a:cxn>
              <a:cxn ang="0">
                <a:pos x="735" y="2307"/>
              </a:cxn>
              <a:cxn ang="0">
                <a:pos x="635" y="2187"/>
              </a:cxn>
              <a:cxn ang="0">
                <a:pos x="534" y="1959"/>
              </a:cxn>
              <a:cxn ang="0">
                <a:pos x="443" y="1785"/>
              </a:cxn>
              <a:cxn ang="0">
                <a:pos x="403" y="1632"/>
              </a:cxn>
              <a:cxn ang="0">
                <a:pos x="433" y="1491"/>
              </a:cxn>
              <a:cxn ang="0">
                <a:pos x="483" y="1349"/>
              </a:cxn>
              <a:cxn ang="0">
                <a:pos x="483" y="1208"/>
              </a:cxn>
              <a:cxn ang="0">
                <a:pos x="524" y="1023"/>
              </a:cxn>
              <a:cxn ang="0">
                <a:pos x="514" y="805"/>
              </a:cxn>
              <a:cxn ang="0">
                <a:pos x="534" y="642"/>
              </a:cxn>
              <a:cxn ang="0">
                <a:pos x="554" y="522"/>
              </a:cxn>
              <a:cxn ang="0">
                <a:pos x="665" y="392"/>
              </a:cxn>
              <a:cxn ang="0">
                <a:pos x="826" y="218"/>
              </a:cxn>
              <a:cxn ang="0">
                <a:pos x="876" y="76"/>
              </a:cxn>
              <a:cxn ang="0">
                <a:pos x="917" y="11"/>
              </a:cxn>
              <a:cxn ang="0">
                <a:pos x="765" y="87"/>
              </a:cxn>
              <a:cxn ang="0">
                <a:pos x="755" y="218"/>
              </a:cxn>
              <a:cxn ang="0">
                <a:pos x="745" y="305"/>
              </a:cxn>
              <a:cxn ang="0">
                <a:pos x="624" y="435"/>
              </a:cxn>
              <a:cxn ang="0">
                <a:pos x="534" y="522"/>
              </a:cxn>
              <a:cxn ang="0">
                <a:pos x="483" y="664"/>
              </a:cxn>
              <a:cxn ang="0">
                <a:pos x="473" y="511"/>
              </a:cxn>
              <a:cxn ang="0">
                <a:pos x="443" y="348"/>
              </a:cxn>
              <a:cxn ang="0">
                <a:pos x="383" y="218"/>
              </a:cxn>
              <a:cxn ang="0">
                <a:pos x="302" y="98"/>
              </a:cxn>
              <a:cxn ang="0">
                <a:pos x="181" y="33"/>
              </a:cxn>
              <a:cxn ang="0">
                <a:pos x="60" y="11"/>
              </a:cxn>
            </a:cxnLst>
            <a:rect l="0" t="0" r="r" b="b"/>
            <a:pathLst>
              <a:path w="1411" h="3440">
                <a:moveTo>
                  <a:pt x="0" y="0"/>
                </a:moveTo>
                <a:lnTo>
                  <a:pt x="50" y="22"/>
                </a:lnTo>
                <a:lnTo>
                  <a:pt x="91" y="33"/>
                </a:lnTo>
                <a:lnTo>
                  <a:pt x="131" y="22"/>
                </a:lnTo>
                <a:lnTo>
                  <a:pt x="171" y="54"/>
                </a:lnTo>
                <a:lnTo>
                  <a:pt x="212" y="76"/>
                </a:lnTo>
                <a:lnTo>
                  <a:pt x="252" y="98"/>
                </a:lnTo>
                <a:lnTo>
                  <a:pt x="292" y="141"/>
                </a:lnTo>
                <a:lnTo>
                  <a:pt x="332" y="174"/>
                </a:lnTo>
                <a:lnTo>
                  <a:pt x="342" y="218"/>
                </a:lnTo>
                <a:lnTo>
                  <a:pt x="342" y="261"/>
                </a:lnTo>
                <a:lnTo>
                  <a:pt x="383" y="305"/>
                </a:lnTo>
                <a:lnTo>
                  <a:pt x="413" y="348"/>
                </a:lnTo>
                <a:lnTo>
                  <a:pt x="413" y="403"/>
                </a:lnTo>
                <a:lnTo>
                  <a:pt x="443" y="446"/>
                </a:lnTo>
                <a:lnTo>
                  <a:pt x="463" y="490"/>
                </a:lnTo>
                <a:lnTo>
                  <a:pt x="453" y="577"/>
                </a:lnTo>
                <a:lnTo>
                  <a:pt x="453" y="620"/>
                </a:lnTo>
                <a:lnTo>
                  <a:pt x="473" y="664"/>
                </a:lnTo>
                <a:lnTo>
                  <a:pt x="483" y="707"/>
                </a:lnTo>
                <a:lnTo>
                  <a:pt x="494" y="751"/>
                </a:lnTo>
                <a:lnTo>
                  <a:pt x="494" y="794"/>
                </a:lnTo>
                <a:lnTo>
                  <a:pt x="494" y="838"/>
                </a:lnTo>
                <a:lnTo>
                  <a:pt x="494" y="882"/>
                </a:lnTo>
                <a:lnTo>
                  <a:pt x="494" y="925"/>
                </a:lnTo>
                <a:lnTo>
                  <a:pt x="504" y="969"/>
                </a:lnTo>
                <a:lnTo>
                  <a:pt x="483" y="1012"/>
                </a:lnTo>
                <a:lnTo>
                  <a:pt x="473" y="1056"/>
                </a:lnTo>
                <a:lnTo>
                  <a:pt x="473" y="1099"/>
                </a:lnTo>
                <a:lnTo>
                  <a:pt x="473" y="1143"/>
                </a:lnTo>
                <a:lnTo>
                  <a:pt x="483" y="1186"/>
                </a:lnTo>
                <a:lnTo>
                  <a:pt x="483" y="1230"/>
                </a:lnTo>
                <a:lnTo>
                  <a:pt x="463" y="1284"/>
                </a:lnTo>
                <a:lnTo>
                  <a:pt x="453" y="1328"/>
                </a:lnTo>
                <a:lnTo>
                  <a:pt x="453" y="1382"/>
                </a:lnTo>
                <a:lnTo>
                  <a:pt x="433" y="1426"/>
                </a:lnTo>
                <a:lnTo>
                  <a:pt x="403" y="1469"/>
                </a:lnTo>
                <a:lnTo>
                  <a:pt x="383" y="1513"/>
                </a:lnTo>
                <a:lnTo>
                  <a:pt x="383" y="1556"/>
                </a:lnTo>
                <a:lnTo>
                  <a:pt x="383" y="1600"/>
                </a:lnTo>
                <a:lnTo>
                  <a:pt x="363" y="1643"/>
                </a:lnTo>
                <a:lnTo>
                  <a:pt x="353" y="1687"/>
                </a:lnTo>
                <a:lnTo>
                  <a:pt x="363" y="1730"/>
                </a:lnTo>
                <a:lnTo>
                  <a:pt x="383" y="1785"/>
                </a:lnTo>
                <a:lnTo>
                  <a:pt x="443" y="1796"/>
                </a:lnTo>
                <a:lnTo>
                  <a:pt x="463" y="1850"/>
                </a:lnTo>
                <a:lnTo>
                  <a:pt x="483" y="1894"/>
                </a:lnTo>
                <a:lnTo>
                  <a:pt x="494" y="1937"/>
                </a:lnTo>
                <a:lnTo>
                  <a:pt x="494" y="1981"/>
                </a:lnTo>
                <a:lnTo>
                  <a:pt x="524" y="2024"/>
                </a:lnTo>
                <a:lnTo>
                  <a:pt x="524" y="2068"/>
                </a:lnTo>
                <a:lnTo>
                  <a:pt x="544" y="2122"/>
                </a:lnTo>
                <a:lnTo>
                  <a:pt x="584" y="2155"/>
                </a:lnTo>
                <a:lnTo>
                  <a:pt x="614" y="2198"/>
                </a:lnTo>
                <a:lnTo>
                  <a:pt x="624" y="2275"/>
                </a:lnTo>
                <a:lnTo>
                  <a:pt x="685" y="2285"/>
                </a:lnTo>
                <a:lnTo>
                  <a:pt x="705" y="2351"/>
                </a:lnTo>
                <a:lnTo>
                  <a:pt x="745" y="2394"/>
                </a:lnTo>
                <a:lnTo>
                  <a:pt x="786" y="2438"/>
                </a:lnTo>
                <a:lnTo>
                  <a:pt x="836" y="2470"/>
                </a:lnTo>
                <a:lnTo>
                  <a:pt x="876" y="2514"/>
                </a:lnTo>
                <a:lnTo>
                  <a:pt x="896" y="2568"/>
                </a:lnTo>
                <a:lnTo>
                  <a:pt x="947" y="2612"/>
                </a:lnTo>
                <a:lnTo>
                  <a:pt x="997" y="2634"/>
                </a:lnTo>
                <a:lnTo>
                  <a:pt x="1027" y="2677"/>
                </a:lnTo>
                <a:lnTo>
                  <a:pt x="1078" y="2721"/>
                </a:lnTo>
                <a:lnTo>
                  <a:pt x="1108" y="2764"/>
                </a:lnTo>
                <a:lnTo>
                  <a:pt x="1128" y="2808"/>
                </a:lnTo>
                <a:lnTo>
                  <a:pt x="1158" y="2851"/>
                </a:lnTo>
                <a:lnTo>
                  <a:pt x="1188" y="2906"/>
                </a:lnTo>
                <a:lnTo>
                  <a:pt x="1229" y="2949"/>
                </a:lnTo>
                <a:lnTo>
                  <a:pt x="1269" y="3004"/>
                </a:lnTo>
                <a:lnTo>
                  <a:pt x="1279" y="3058"/>
                </a:lnTo>
                <a:lnTo>
                  <a:pt x="1289" y="3113"/>
                </a:lnTo>
                <a:lnTo>
                  <a:pt x="1319" y="3156"/>
                </a:lnTo>
                <a:lnTo>
                  <a:pt x="1350" y="3210"/>
                </a:lnTo>
                <a:lnTo>
                  <a:pt x="1360" y="3265"/>
                </a:lnTo>
                <a:lnTo>
                  <a:pt x="1370" y="3308"/>
                </a:lnTo>
                <a:lnTo>
                  <a:pt x="1390" y="3352"/>
                </a:lnTo>
                <a:lnTo>
                  <a:pt x="1400" y="3395"/>
                </a:lnTo>
                <a:lnTo>
                  <a:pt x="1400" y="3439"/>
                </a:lnTo>
                <a:lnTo>
                  <a:pt x="1400" y="3319"/>
                </a:lnTo>
                <a:lnTo>
                  <a:pt x="1410" y="3232"/>
                </a:lnTo>
                <a:lnTo>
                  <a:pt x="1410" y="3145"/>
                </a:lnTo>
                <a:lnTo>
                  <a:pt x="1410" y="3102"/>
                </a:lnTo>
                <a:lnTo>
                  <a:pt x="1380" y="3058"/>
                </a:lnTo>
                <a:lnTo>
                  <a:pt x="1340" y="3058"/>
                </a:lnTo>
                <a:lnTo>
                  <a:pt x="1309" y="2982"/>
                </a:lnTo>
                <a:lnTo>
                  <a:pt x="1299" y="2938"/>
                </a:lnTo>
                <a:lnTo>
                  <a:pt x="1259" y="2862"/>
                </a:lnTo>
                <a:lnTo>
                  <a:pt x="1239" y="2819"/>
                </a:lnTo>
                <a:lnTo>
                  <a:pt x="1178" y="2753"/>
                </a:lnTo>
                <a:lnTo>
                  <a:pt x="1098" y="2721"/>
                </a:lnTo>
                <a:lnTo>
                  <a:pt x="1037" y="2721"/>
                </a:lnTo>
                <a:lnTo>
                  <a:pt x="1007" y="2579"/>
                </a:lnTo>
                <a:lnTo>
                  <a:pt x="997" y="2514"/>
                </a:lnTo>
                <a:lnTo>
                  <a:pt x="967" y="2470"/>
                </a:lnTo>
                <a:lnTo>
                  <a:pt x="886" y="2460"/>
                </a:lnTo>
                <a:lnTo>
                  <a:pt x="806" y="2449"/>
                </a:lnTo>
                <a:lnTo>
                  <a:pt x="765" y="2438"/>
                </a:lnTo>
                <a:lnTo>
                  <a:pt x="755" y="2351"/>
                </a:lnTo>
                <a:lnTo>
                  <a:pt x="735" y="2307"/>
                </a:lnTo>
                <a:lnTo>
                  <a:pt x="715" y="2253"/>
                </a:lnTo>
                <a:lnTo>
                  <a:pt x="675" y="2209"/>
                </a:lnTo>
                <a:lnTo>
                  <a:pt x="635" y="2187"/>
                </a:lnTo>
                <a:lnTo>
                  <a:pt x="554" y="2100"/>
                </a:lnTo>
                <a:lnTo>
                  <a:pt x="534" y="2057"/>
                </a:lnTo>
                <a:lnTo>
                  <a:pt x="534" y="1959"/>
                </a:lnTo>
                <a:lnTo>
                  <a:pt x="524" y="1894"/>
                </a:lnTo>
                <a:lnTo>
                  <a:pt x="494" y="1839"/>
                </a:lnTo>
                <a:lnTo>
                  <a:pt x="443" y="1785"/>
                </a:lnTo>
                <a:lnTo>
                  <a:pt x="413" y="1741"/>
                </a:lnTo>
                <a:lnTo>
                  <a:pt x="393" y="1687"/>
                </a:lnTo>
                <a:lnTo>
                  <a:pt x="403" y="1632"/>
                </a:lnTo>
                <a:lnTo>
                  <a:pt x="403" y="1589"/>
                </a:lnTo>
                <a:lnTo>
                  <a:pt x="413" y="1545"/>
                </a:lnTo>
                <a:lnTo>
                  <a:pt x="433" y="1491"/>
                </a:lnTo>
                <a:lnTo>
                  <a:pt x="433" y="1447"/>
                </a:lnTo>
                <a:lnTo>
                  <a:pt x="463" y="1393"/>
                </a:lnTo>
                <a:lnTo>
                  <a:pt x="483" y="1349"/>
                </a:lnTo>
                <a:lnTo>
                  <a:pt x="494" y="1295"/>
                </a:lnTo>
                <a:lnTo>
                  <a:pt x="494" y="1252"/>
                </a:lnTo>
                <a:lnTo>
                  <a:pt x="483" y="1208"/>
                </a:lnTo>
                <a:lnTo>
                  <a:pt x="494" y="1164"/>
                </a:lnTo>
                <a:lnTo>
                  <a:pt x="524" y="1067"/>
                </a:lnTo>
                <a:lnTo>
                  <a:pt x="524" y="1023"/>
                </a:lnTo>
                <a:lnTo>
                  <a:pt x="524" y="936"/>
                </a:lnTo>
                <a:lnTo>
                  <a:pt x="524" y="871"/>
                </a:lnTo>
                <a:lnTo>
                  <a:pt x="514" y="805"/>
                </a:lnTo>
                <a:lnTo>
                  <a:pt x="524" y="762"/>
                </a:lnTo>
                <a:lnTo>
                  <a:pt x="544" y="707"/>
                </a:lnTo>
                <a:lnTo>
                  <a:pt x="534" y="642"/>
                </a:lnTo>
                <a:lnTo>
                  <a:pt x="524" y="599"/>
                </a:lnTo>
                <a:lnTo>
                  <a:pt x="514" y="555"/>
                </a:lnTo>
                <a:lnTo>
                  <a:pt x="554" y="522"/>
                </a:lnTo>
                <a:lnTo>
                  <a:pt x="584" y="479"/>
                </a:lnTo>
                <a:lnTo>
                  <a:pt x="594" y="435"/>
                </a:lnTo>
                <a:lnTo>
                  <a:pt x="665" y="392"/>
                </a:lnTo>
                <a:lnTo>
                  <a:pt x="725" y="305"/>
                </a:lnTo>
                <a:lnTo>
                  <a:pt x="786" y="239"/>
                </a:lnTo>
                <a:lnTo>
                  <a:pt x="826" y="218"/>
                </a:lnTo>
                <a:lnTo>
                  <a:pt x="856" y="174"/>
                </a:lnTo>
                <a:lnTo>
                  <a:pt x="856" y="131"/>
                </a:lnTo>
                <a:lnTo>
                  <a:pt x="876" y="76"/>
                </a:lnTo>
                <a:lnTo>
                  <a:pt x="917" y="44"/>
                </a:lnTo>
                <a:lnTo>
                  <a:pt x="957" y="0"/>
                </a:lnTo>
                <a:lnTo>
                  <a:pt x="917" y="11"/>
                </a:lnTo>
                <a:lnTo>
                  <a:pt x="856" y="22"/>
                </a:lnTo>
                <a:lnTo>
                  <a:pt x="796" y="44"/>
                </a:lnTo>
                <a:lnTo>
                  <a:pt x="765" y="87"/>
                </a:lnTo>
                <a:lnTo>
                  <a:pt x="776" y="131"/>
                </a:lnTo>
                <a:lnTo>
                  <a:pt x="755" y="174"/>
                </a:lnTo>
                <a:lnTo>
                  <a:pt x="755" y="218"/>
                </a:lnTo>
                <a:lnTo>
                  <a:pt x="826" y="229"/>
                </a:lnTo>
                <a:lnTo>
                  <a:pt x="786" y="272"/>
                </a:lnTo>
                <a:lnTo>
                  <a:pt x="745" y="305"/>
                </a:lnTo>
                <a:lnTo>
                  <a:pt x="705" y="348"/>
                </a:lnTo>
                <a:lnTo>
                  <a:pt x="665" y="424"/>
                </a:lnTo>
                <a:lnTo>
                  <a:pt x="624" y="435"/>
                </a:lnTo>
                <a:lnTo>
                  <a:pt x="584" y="468"/>
                </a:lnTo>
                <a:lnTo>
                  <a:pt x="544" y="479"/>
                </a:lnTo>
                <a:lnTo>
                  <a:pt x="534" y="522"/>
                </a:lnTo>
                <a:lnTo>
                  <a:pt x="534" y="566"/>
                </a:lnTo>
                <a:lnTo>
                  <a:pt x="494" y="620"/>
                </a:lnTo>
                <a:lnTo>
                  <a:pt x="483" y="664"/>
                </a:lnTo>
                <a:lnTo>
                  <a:pt x="483" y="707"/>
                </a:lnTo>
                <a:lnTo>
                  <a:pt x="483" y="620"/>
                </a:lnTo>
                <a:lnTo>
                  <a:pt x="473" y="511"/>
                </a:lnTo>
                <a:lnTo>
                  <a:pt x="463" y="446"/>
                </a:lnTo>
                <a:lnTo>
                  <a:pt x="453" y="403"/>
                </a:lnTo>
                <a:lnTo>
                  <a:pt x="443" y="348"/>
                </a:lnTo>
                <a:lnTo>
                  <a:pt x="413" y="305"/>
                </a:lnTo>
                <a:lnTo>
                  <a:pt x="383" y="261"/>
                </a:lnTo>
                <a:lnTo>
                  <a:pt x="383" y="218"/>
                </a:lnTo>
                <a:lnTo>
                  <a:pt x="353" y="174"/>
                </a:lnTo>
                <a:lnTo>
                  <a:pt x="312" y="141"/>
                </a:lnTo>
                <a:lnTo>
                  <a:pt x="302" y="98"/>
                </a:lnTo>
                <a:lnTo>
                  <a:pt x="262" y="76"/>
                </a:lnTo>
                <a:lnTo>
                  <a:pt x="222" y="76"/>
                </a:lnTo>
                <a:lnTo>
                  <a:pt x="181" y="33"/>
                </a:lnTo>
                <a:lnTo>
                  <a:pt x="141" y="11"/>
                </a:lnTo>
                <a:lnTo>
                  <a:pt x="101" y="0"/>
                </a:lnTo>
                <a:lnTo>
                  <a:pt x="60" y="11"/>
                </a:lnTo>
                <a:lnTo>
                  <a:pt x="20" y="11"/>
                </a:lnTo>
                <a:lnTo>
                  <a:pt x="0" y="0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31" name="Freeform 7"/>
          <p:cNvSpPr>
            <a:spLocks/>
          </p:cNvSpPr>
          <p:nvPr/>
        </p:nvSpPr>
        <p:spPr bwMode="auto">
          <a:xfrm>
            <a:off x="796925" y="1946275"/>
            <a:ext cx="7750175" cy="2227263"/>
          </a:xfrm>
          <a:custGeom>
            <a:avLst/>
            <a:gdLst/>
            <a:ahLst/>
            <a:cxnLst>
              <a:cxn ang="0">
                <a:pos x="151" y="54"/>
              </a:cxn>
              <a:cxn ang="0">
                <a:pos x="282" y="250"/>
              </a:cxn>
              <a:cxn ang="0">
                <a:pos x="524" y="261"/>
              </a:cxn>
              <a:cxn ang="0">
                <a:pos x="686" y="467"/>
              </a:cxn>
              <a:cxn ang="0">
                <a:pos x="766" y="706"/>
              </a:cxn>
              <a:cxn ang="0">
                <a:pos x="918" y="739"/>
              </a:cxn>
              <a:cxn ang="0">
                <a:pos x="1008" y="815"/>
              </a:cxn>
              <a:cxn ang="0">
                <a:pos x="1210" y="869"/>
              </a:cxn>
              <a:cxn ang="0">
                <a:pos x="1331" y="772"/>
              </a:cxn>
              <a:cxn ang="0">
                <a:pos x="1412" y="565"/>
              </a:cxn>
              <a:cxn ang="0">
                <a:pos x="1291" y="359"/>
              </a:cxn>
              <a:cxn ang="0">
                <a:pos x="1412" y="163"/>
              </a:cxn>
              <a:cxn ang="0">
                <a:pos x="1603" y="206"/>
              </a:cxn>
              <a:cxn ang="0">
                <a:pos x="1785" y="250"/>
              </a:cxn>
              <a:cxn ang="0">
                <a:pos x="1967" y="250"/>
              </a:cxn>
              <a:cxn ang="0">
                <a:pos x="2088" y="217"/>
              </a:cxn>
              <a:cxn ang="0">
                <a:pos x="2219" y="120"/>
              </a:cxn>
              <a:cxn ang="0">
                <a:pos x="2420" y="261"/>
              </a:cxn>
              <a:cxn ang="0">
                <a:pos x="2612" y="348"/>
              </a:cxn>
              <a:cxn ang="0">
                <a:pos x="2783" y="478"/>
              </a:cxn>
              <a:cxn ang="0">
                <a:pos x="2985" y="576"/>
              </a:cxn>
              <a:cxn ang="0">
                <a:pos x="3177" y="652"/>
              </a:cxn>
              <a:cxn ang="0">
                <a:pos x="3378" y="772"/>
              </a:cxn>
              <a:cxn ang="0">
                <a:pos x="3580" y="706"/>
              </a:cxn>
              <a:cxn ang="0">
                <a:pos x="3782" y="772"/>
              </a:cxn>
              <a:cxn ang="0">
                <a:pos x="3983" y="706"/>
              </a:cxn>
              <a:cxn ang="0">
                <a:pos x="4195" y="696"/>
              </a:cxn>
              <a:cxn ang="0">
                <a:pos x="4397" y="783"/>
              </a:cxn>
              <a:cxn ang="0">
                <a:pos x="4599" y="783"/>
              </a:cxn>
              <a:cxn ang="0">
                <a:pos x="4800" y="761"/>
              </a:cxn>
              <a:cxn ang="0">
                <a:pos x="4760" y="848"/>
              </a:cxn>
              <a:cxn ang="0">
                <a:pos x="4498" y="924"/>
              </a:cxn>
              <a:cxn ang="0">
                <a:pos x="4296" y="978"/>
              </a:cxn>
              <a:cxn ang="0">
                <a:pos x="4276" y="1130"/>
              </a:cxn>
              <a:cxn ang="0">
                <a:pos x="4165" y="1293"/>
              </a:cxn>
              <a:cxn ang="0">
                <a:pos x="3933" y="1337"/>
              </a:cxn>
              <a:cxn ang="0">
                <a:pos x="3620" y="1185"/>
              </a:cxn>
              <a:cxn ang="0">
                <a:pos x="3409" y="1011"/>
              </a:cxn>
              <a:cxn ang="0">
                <a:pos x="3177" y="978"/>
              </a:cxn>
              <a:cxn ang="0">
                <a:pos x="2955" y="859"/>
              </a:cxn>
              <a:cxn ang="0">
                <a:pos x="2703" y="848"/>
              </a:cxn>
              <a:cxn ang="0">
                <a:pos x="2471" y="924"/>
              </a:cxn>
              <a:cxn ang="0">
                <a:pos x="2239" y="859"/>
              </a:cxn>
              <a:cxn ang="0">
                <a:pos x="2027" y="772"/>
              </a:cxn>
              <a:cxn ang="0">
                <a:pos x="1926" y="946"/>
              </a:cxn>
              <a:cxn ang="0">
                <a:pos x="1916" y="1163"/>
              </a:cxn>
              <a:cxn ang="0">
                <a:pos x="1805" y="1359"/>
              </a:cxn>
              <a:cxn ang="0">
                <a:pos x="1593" y="1402"/>
              </a:cxn>
              <a:cxn ang="0">
                <a:pos x="1382" y="1326"/>
              </a:cxn>
              <a:cxn ang="0">
                <a:pos x="1180" y="1239"/>
              </a:cxn>
              <a:cxn ang="0">
                <a:pos x="978" y="1217"/>
              </a:cxn>
              <a:cxn ang="0">
                <a:pos x="777" y="1337"/>
              </a:cxn>
              <a:cxn ang="0">
                <a:pos x="625" y="1250"/>
              </a:cxn>
              <a:cxn ang="0">
                <a:pos x="504" y="1087"/>
              </a:cxn>
              <a:cxn ang="0">
                <a:pos x="373" y="902"/>
              </a:cxn>
              <a:cxn ang="0">
                <a:pos x="182" y="783"/>
              </a:cxn>
              <a:cxn ang="0">
                <a:pos x="121" y="598"/>
              </a:cxn>
              <a:cxn ang="0">
                <a:pos x="61" y="413"/>
              </a:cxn>
              <a:cxn ang="0">
                <a:pos x="61" y="196"/>
              </a:cxn>
              <a:cxn ang="0">
                <a:pos x="0" y="0"/>
              </a:cxn>
            </a:cxnLst>
            <a:rect l="0" t="0" r="r" b="b"/>
            <a:pathLst>
              <a:path w="4882" h="1403">
                <a:moveTo>
                  <a:pt x="0" y="0"/>
                </a:moveTo>
                <a:lnTo>
                  <a:pt x="40" y="22"/>
                </a:lnTo>
                <a:lnTo>
                  <a:pt x="81" y="33"/>
                </a:lnTo>
                <a:lnTo>
                  <a:pt x="121" y="11"/>
                </a:lnTo>
                <a:lnTo>
                  <a:pt x="151" y="54"/>
                </a:lnTo>
                <a:lnTo>
                  <a:pt x="192" y="76"/>
                </a:lnTo>
                <a:lnTo>
                  <a:pt x="222" y="120"/>
                </a:lnTo>
                <a:lnTo>
                  <a:pt x="242" y="163"/>
                </a:lnTo>
                <a:lnTo>
                  <a:pt x="252" y="206"/>
                </a:lnTo>
                <a:lnTo>
                  <a:pt x="282" y="250"/>
                </a:lnTo>
                <a:lnTo>
                  <a:pt x="323" y="272"/>
                </a:lnTo>
                <a:lnTo>
                  <a:pt x="363" y="272"/>
                </a:lnTo>
                <a:lnTo>
                  <a:pt x="403" y="250"/>
                </a:lnTo>
                <a:lnTo>
                  <a:pt x="484" y="250"/>
                </a:lnTo>
                <a:lnTo>
                  <a:pt x="524" y="261"/>
                </a:lnTo>
                <a:lnTo>
                  <a:pt x="565" y="304"/>
                </a:lnTo>
                <a:lnTo>
                  <a:pt x="595" y="348"/>
                </a:lnTo>
                <a:lnTo>
                  <a:pt x="635" y="380"/>
                </a:lnTo>
                <a:lnTo>
                  <a:pt x="666" y="424"/>
                </a:lnTo>
                <a:lnTo>
                  <a:pt x="686" y="467"/>
                </a:lnTo>
                <a:lnTo>
                  <a:pt x="686" y="511"/>
                </a:lnTo>
                <a:lnTo>
                  <a:pt x="686" y="554"/>
                </a:lnTo>
                <a:lnTo>
                  <a:pt x="706" y="609"/>
                </a:lnTo>
                <a:lnTo>
                  <a:pt x="726" y="663"/>
                </a:lnTo>
                <a:lnTo>
                  <a:pt x="766" y="706"/>
                </a:lnTo>
                <a:lnTo>
                  <a:pt x="807" y="717"/>
                </a:lnTo>
                <a:lnTo>
                  <a:pt x="847" y="674"/>
                </a:lnTo>
                <a:lnTo>
                  <a:pt x="887" y="652"/>
                </a:lnTo>
                <a:lnTo>
                  <a:pt x="908" y="696"/>
                </a:lnTo>
                <a:lnTo>
                  <a:pt x="918" y="739"/>
                </a:lnTo>
                <a:lnTo>
                  <a:pt x="898" y="783"/>
                </a:lnTo>
                <a:lnTo>
                  <a:pt x="887" y="826"/>
                </a:lnTo>
                <a:lnTo>
                  <a:pt x="928" y="869"/>
                </a:lnTo>
                <a:lnTo>
                  <a:pt x="968" y="848"/>
                </a:lnTo>
                <a:lnTo>
                  <a:pt x="1008" y="815"/>
                </a:lnTo>
                <a:lnTo>
                  <a:pt x="1049" y="826"/>
                </a:lnTo>
                <a:lnTo>
                  <a:pt x="1089" y="848"/>
                </a:lnTo>
                <a:lnTo>
                  <a:pt x="1129" y="848"/>
                </a:lnTo>
                <a:lnTo>
                  <a:pt x="1170" y="859"/>
                </a:lnTo>
                <a:lnTo>
                  <a:pt x="1210" y="869"/>
                </a:lnTo>
                <a:lnTo>
                  <a:pt x="1220" y="826"/>
                </a:lnTo>
                <a:lnTo>
                  <a:pt x="1261" y="815"/>
                </a:lnTo>
                <a:lnTo>
                  <a:pt x="1301" y="826"/>
                </a:lnTo>
                <a:lnTo>
                  <a:pt x="1341" y="815"/>
                </a:lnTo>
                <a:lnTo>
                  <a:pt x="1331" y="772"/>
                </a:lnTo>
                <a:lnTo>
                  <a:pt x="1331" y="728"/>
                </a:lnTo>
                <a:lnTo>
                  <a:pt x="1372" y="696"/>
                </a:lnTo>
                <a:lnTo>
                  <a:pt x="1392" y="652"/>
                </a:lnTo>
                <a:lnTo>
                  <a:pt x="1382" y="609"/>
                </a:lnTo>
                <a:lnTo>
                  <a:pt x="1412" y="565"/>
                </a:lnTo>
                <a:lnTo>
                  <a:pt x="1412" y="522"/>
                </a:lnTo>
                <a:lnTo>
                  <a:pt x="1372" y="500"/>
                </a:lnTo>
                <a:lnTo>
                  <a:pt x="1331" y="446"/>
                </a:lnTo>
                <a:lnTo>
                  <a:pt x="1301" y="402"/>
                </a:lnTo>
                <a:lnTo>
                  <a:pt x="1291" y="359"/>
                </a:lnTo>
                <a:lnTo>
                  <a:pt x="1291" y="315"/>
                </a:lnTo>
                <a:lnTo>
                  <a:pt x="1301" y="272"/>
                </a:lnTo>
                <a:lnTo>
                  <a:pt x="1341" y="228"/>
                </a:lnTo>
                <a:lnTo>
                  <a:pt x="1372" y="185"/>
                </a:lnTo>
                <a:lnTo>
                  <a:pt x="1412" y="163"/>
                </a:lnTo>
                <a:lnTo>
                  <a:pt x="1442" y="206"/>
                </a:lnTo>
                <a:lnTo>
                  <a:pt x="1482" y="217"/>
                </a:lnTo>
                <a:lnTo>
                  <a:pt x="1523" y="206"/>
                </a:lnTo>
                <a:lnTo>
                  <a:pt x="1563" y="206"/>
                </a:lnTo>
                <a:lnTo>
                  <a:pt x="1603" y="206"/>
                </a:lnTo>
                <a:lnTo>
                  <a:pt x="1654" y="196"/>
                </a:lnTo>
                <a:lnTo>
                  <a:pt x="1694" y="185"/>
                </a:lnTo>
                <a:lnTo>
                  <a:pt x="1735" y="185"/>
                </a:lnTo>
                <a:lnTo>
                  <a:pt x="1775" y="206"/>
                </a:lnTo>
                <a:lnTo>
                  <a:pt x="1785" y="250"/>
                </a:lnTo>
                <a:lnTo>
                  <a:pt x="1825" y="250"/>
                </a:lnTo>
                <a:lnTo>
                  <a:pt x="1866" y="283"/>
                </a:lnTo>
                <a:lnTo>
                  <a:pt x="1906" y="315"/>
                </a:lnTo>
                <a:lnTo>
                  <a:pt x="1946" y="293"/>
                </a:lnTo>
                <a:lnTo>
                  <a:pt x="1967" y="250"/>
                </a:lnTo>
                <a:lnTo>
                  <a:pt x="1977" y="206"/>
                </a:lnTo>
                <a:lnTo>
                  <a:pt x="1997" y="163"/>
                </a:lnTo>
                <a:lnTo>
                  <a:pt x="2037" y="152"/>
                </a:lnTo>
                <a:lnTo>
                  <a:pt x="2047" y="196"/>
                </a:lnTo>
                <a:lnTo>
                  <a:pt x="2088" y="217"/>
                </a:lnTo>
                <a:lnTo>
                  <a:pt x="2128" y="217"/>
                </a:lnTo>
                <a:lnTo>
                  <a:pt x="2138" y="174"/>
                </a:lnTo>
                <a:lnTo>
                  <a:pt x="2138" y="130"/>
                </a:lnTo>
                <a:lnTo>
                  <a:pt x="2178" y="120"/>
                </a:lnTo>
                <a:lnTo>
                  <a:pt x="2219" y="120"/>
                </a:lnTo>
                <a:lnTo>
                  <a:pt x="2259" y="163"/>
                </a:lnTo>
                <a:lnTo>
                  <a:pt x="2299" y="196"/>
                </a:lnTo>
                <a:lnTo>
                  <a:pt x="2340" y="196"/>
                </a:lnTo>
                <a:lnTo>
                  <a:pt x="2380" y="217"/>
                </a:lnTo>
                <a:lnTo>
                  <a:pt x="2420" y="261"/>
                </a:lnTo>
                <a:lnTo>
                  <a:pt x="2451" y="304"/>
                </a:lnTo>
                <a:lnTo>
                  <a:pt x="2491" y="337"/>
                </a:lnTo>
                <a:lnTo>
                  <a:pt x="2531" y="348"/>
                </a:lnTo>
                <a:lnTo>
                  <a:pt x="2572" y="348"/>
                </a:lnTo>
                <a:lnTo>
                  <a:pt x="2612" y="348"/>
                </a:lnTo>
                <a:lnTo>
                  <a:pt x="2652" y="359"/>
                </a:lnTo>
                <a:lnTo>
                  <a:pt x="2693" y="370"/>
                </a:lnTo>
                <a:lnTo>
                  <a:pt x="2733" y="391"/>
                </a:lnTo>
                <a:lnTo>
                  <a:pt x="2773" y="435"/>
                </a:lnTo>
                <a:lnTo>
                  <a:pt x="2783" y="478"/>
                </a:lnTo>
                <a:lnTo>
                  <a:pt x="2804" y="522"/>
                </a:lnTo>
                <a:lnTo>
                  <a:pt x="2854" y="565"/>
                </a:lnTo>
                <a:lnTo>
                  <a:pt x="2894" y="576"/>
                </a:lnTo>
                <a:lnTo>
                  <a:pt x="2945" y="576"/>
                </a:lnTo>
                <a:lnTo>
                  <a:pt x="2985" y="576"/>
                </a:lnTo>
                <a:lnTo>
                  <a:pt x="3025" y="576"/>
                </a:lnTo>
                <a:lnTo>
                  <a:pt x="3066" y="576"/>
                </a:lnTo>
                <a:lnTo>
                  <a:pt x="3106" y="587"/>
                </a:lnTo>
                <a:lnTo>
                  <a:pt x="3146" y="609"/>
                </a:lnTo>
                <a:lnTo>
                  <a:pt x="3177" y="652"/>
                </a:lnTo>
                <a:lnTo>
                  <a:pt x="3217" y="685"/>
                </a:lnTo>
                <a:lnTo>
                  <a:pt x="3257" y="696"/>
                </a:lnTo>
                <a:lnTo>
                  <a:pt x="3298" y="728"/>
                </a:lnTo>
                <a:lnTo>
                  <a:pt x="3338" y="772"/>
                </a:lnTo>
                <a:lnTo>
                  <a:pt x="3378" y="772"/>
                </a:lnTo>
                <a:lnTo>
                  <a:pt x="3419" y="772"/>
                </a:lnTo>
                <a:lnTo>
                  <a:pt x="3469" y="761"/>
                </a:lnTo>
                <a:lnTo>
                  <a:pt x="3509" y="761"/>
                </a:lnTo>
                <a:lnTo>
                  <a:pt x="3540" y="717"/>
                </a:lnTo>
                <a:lnTo>
                  <a:pt x="3580" y="706"/>
                </a:lnTo>
                <a:lnTo>
                  <a:pt x="3620" y="706"/>
                </a:lnTo>
                <a:lnTo>
                  <a:pt x="3661" y="706"/>
                </a:lnTo>
                <a:lnTo>
                  <a:pt x="3701" y="750"/>
                </a:lnTo>
                <a:lnTo>
                  <a:pt x="3741" y="772"/>
                </a:lnTo>
                <a:lnTo>
                  <a:pt x="3782" y="772"/>
                </a:lnTo>
                <a:lnTo>
                  <a:pt x="3822" y="761"/>
                </a:lnTo>
                <a:lnTo>
                  <a:pt x="3862" y="739"/>
                </a:lnTo>
                <a:lnTo>
                  <a:pt x="3903" y="717"/>
                </a:lnTo>
                <a:lnTo>
                  <a:pt x="3943" y="706"/>
                </a:lnTo>
                <a:lnTo>
                  <a:pt x="3983" y="706"/>
                </a:lnTo>
                <a:lnTo>
                  <a:pt x="4034" y="706"/>
                </a:lnTo>
                <a:lnTo>
                  <a:pt x="4074" y="696"/>
                </a:lnTo>
                <a:lnTo>
                  <a:pt x="4115" y="696"/>
                </a:lnTo>
                <a:lnTo>
                  <a:pt x="4155" y="696"/>
                </a:lnTo>
                <a:lnTo>
                  <a:pt x="4195" y="696"/>
                </a:lnTo>
                <a:lnTo>
                  <a:pt x="4236" y="717"/>
                </a:lnTo>
                <a:lnTo>
                  <a:pt x="4276" y="750"/>
                </a:lnTo>
                <a:lnTo>
                  <a:pt x="4316" y="772"/>
                </a:lnTo>
                <a:lnTo>
                  <a:pt x="4357" y="783"/>
                </a:lnTo>
                <a:lnTo>
                  <a:pt x="4397" y="783"/>
                </a:lnTo>
                <a:lnTo>
                  <a:pt x="4437" y="783"/>
                </a:lnTo>
                <a:lnTo>
                  <a:pt x="4478" y="783"/>
                </a:lnTo>
                <a:lnTo>
                  <a:pt x="4518" y="783"/>
                </a:lnTo>
                <a:lnTo>
                  <a:pt x="4558" y="783"/>
                </a:lnTo>
                <a:lnTo>
                  <a:pt x="4599" y="783"/>
                </a:lnTo>
                <a:lnTo>
                  <a:pt x="4639" y="783"/>
                </a:lnTo>
                <a:lnTo>
                  <a:pt x="4679" y="772"/>
                </a:lnTo>
                <a:lnTo>
                  <a:pt x="4720" y="761"/>
                </a:lnTo>
                <a:lnTo>
                  <a:pt x="4760" y="761"/>
                </a:lnTo>
                <a:lnTo>
                  <a:pt x="4800" y="761"/>
                </a:lnTo>
                <a:lnTo>
                  <a:pt x="4841" y="772"/>
                </a:lnTo>
                <a:lnTo>
                  <a:pt x="4881" y="772"/>
                </a:lnTo>
                <a:lnTo>
                  <a:pt x="4841" y="815"/>
                </a:lnTo>
                <a:lnTo>
                  <a:pt x="4800" y="826"/>
                </a:lnTo>
                <a:lnTo>
                  <a:pt x="4760" y="848"/>
                </a:lnTo>
                <a:lnTo>
                  <a:pt x="4720" y="880"/>
                </a:lnTo>
                <a:lnTo>
                  <a:pt x="4679" y="891"/>
                </a:lnTo>
                <a:lnTo>
                  <a:pt x="4629" y="913"/>
                </a:lnTo>
                <a:lnTo>
                  <a:pt x="4548" y="924"/>
                </a:lnTo>
                <a:lnTo>
                  <a:pt x="4498" y="924"/>
                </a:lnTo>
                <a:lnTo>
                  <a:pt x="4457" y="935"/>
                </a:lnTo>
                <a:lnTo>
                  <a:pt x="4417" y="967"/>
                </a:lnTo>
                <a:lnTo>
                  <a:pt x="4377" y="978"/>
                </a:lnTo>
                <a:lnTo>
                  <a:pt x="4336" y="978"/>
                </a:lnTo>
                <a:lnTo>
                  <a:pt x="4296" y="978"/>
                </a:lnTo>
                <a:lnTo>
                  <a:pt x="4246" y="978"/>
                </a:lnTo>
                <a:lnTo>
                  <a:pt x="4205" y="1000"/>
                </a:lnTo>
                <a:lnTo>
                  <a:pt x="4205" y="1076"/>
                </a:lnTo>
                <a:lnTo>
                  <a:pt x="4215" y="1119"/>
                </a:lnTo>
                <a:lnTo>
                  <a:pt x="4276" y="1130"/>
                </a:lnTo>
                <a:lnTo>
                  <a:pt x="4316" y="1152"/>
                </a:lnTo>
                <a:lnTo>
                  <a:pt x="4276" y="1206"/>
                </a:lnTo>
                <a:lnTo>
                  <a:pt x="4236" y="1228"/>
                </a:lnTo>
                <a:lnTo>
                  <a:pt x="4195" y="1250"/>
                </a:lnTo>
                <a:lnTo>
                  <a:pt x="4165" y="1293"/>
                </a:lnTo>
                <a:lnTo>
                  <a:pt x="4125" y="1337"/>
                </a:lnTo>
                <a:lnTo>
                  <a:pt x="4074" y="1337"/>
                </a:lnTo>
                <a:lnTo>
                  <a:pt x="4024" y="1337"/>
                </a:lnTo>
                <a:lnTo>
                  <a:pt x="3973" y="1337"/>
                </a:lnTo>
                <a:lnTo>
                  <a:pt x="3933" y="1337"/>
                </a:lnTo>
                <a:lnTo>
                  <a:pt x="3842" y="1337"/>
                </a:lnTo>
                <a:lnTo>
                  <a:pt x="3731" y="1315"/>
                </a:lnTo>
                <a:lnTo>
                  <a:pt x="3691" y="1293"/>
                </a:lnTo>
                <a:lnTo>
                  <a:pt x="3651" y="1239"/>
                </a:lnTo>
                <a:lnTo>
                  <a:pt x="3620" y="1185"/>
                </a:lnTo>
                <a:lnTo>
                  <a:pt x="3600" y="1141"/>
                </a:lnTo>
                <a:lnTo>
                  <a:pt x="3550" y="1109"/>
                </a:lnTo>
                <a:lnTo>
                  <a:pt x="3489" y="1087"/>
                </a:lnTo>
                <a:lnTo>
                  <a:pt x="3449" y="1043"/>
                </a:lnTo>
                <a:lnTo>
                  <a:pt x="3409" y="1011"/>
                </a:lnTo>
                <a:lnTo>
                  <a:pt x="3368" y="989"/>
                </a:lnTo>
                <a:lnTo>
                  <a:pt x="3328" y="978"/>
                </a:lnTo>
                <a:lnTo>
                  <a:pt x="3257" y="967"/>
                </a:lnTo>
                <a:lnTo>
                  <a:pt x="3217" y="967"/>
                </a:lnTo>
                <a:lnTo>
                  <a:pt x="3177" y="978"/>
                </a:lnTo>
                <a:lnTo>
                  <a:pt x="3136" y="978"/>
                </a:lnTo>
                <a:lnTo>
                  <a:pt x="3106" y="935"/>
                </a:lnTo>
                <a:lnTo>
                  <a:pt x="3076" y="891"/>
                </a:lnTo>
                <a:lnTo>
                  <a:pt x="2995" y="869"/>
                </a:lnTo>
                <a:lnTo>
                  <a:pt x="2955" y="859"/>
                </a:lnTo>
                <a:lnTo>
                  <a:pt x="2904" y="837"/>
                </a:lnTo>
                <a:lnTo>
                  <a:pt x="2824" y="826"/>
                </a:lnTo>
                <a:lnTo>
                  <a:pt x="2783" y="815"/>
                </a:lnTo>
                <a:lnTo>
                  <a:pt x="2743" y="826"/>
                </a:lnTo>
                <a:lnTo>
                  <a:pt x="2703" y="848"/>
                </a:lnTo>
                <a:lnTo>
                  <a:pt x="2662" y="869"/>
                </a:lnTo>
                <a:lnTo>
                  <a:pt x="2612" y="880"/>
                </a:lnTo>
                <a:lnTo>
                  <a:pt x="2562" y="891"/>
                </a:lnTo>
                <a:lnTo>
                  <a:pt x="2511" y="902"/>
                </a:lnTo>
                <a:lnTo>
                  <a:pt x="2471" y="924"/>
                </a:lnTo>
                <a:lnTo>
                  <a:pt x="2430" y="924"/>
                </a:lnTo>
                <a:lnTo>
                  <a:pt x="2390" y="913"/>
                </a:lnTo>
                <a:lnTo>
                  <a:pt x="2350" y="902"/>
                </a:lnTo>
                <a:lnTo>
                  <a:pt x="2279" y="869"/>
                </a:lnTo>
                <a:lnTo>
                  <a:pt x="2239" y="859"/>
                </a:lnTo>
                <a:lnTo>
                  <a:pt x="2198" y="837"/>
                </a:lnTo>
                <a:lnTo>
                  <a:pt x="2158" y="815"/>
                </a:lnTo>
                <a:lnTo>
                  <a:pt x="2118" y="783"/>
                </a:lnTo>
                <a:lnTo>
                  <a:pt x="2067" y="772"/>
                </a:lnTo>
                <a:lnTo>
                  <a:pt x="2027" y="772"/>
                </a:lnTo>
                <a:lnTo>
                  <a:pt x="1987" y="793"/>
                </a:lnTo>
                <a:lnTo>
                  <a:pt x="1946" y="815"/>
                </a:lnTo>
                <a:lnTo>
                  <a:pt x="1926" y="859"/>
                </a:lnTo>
                <a:lnTo>
                  <a:pt x="1926" y="902"/>
                </a:lnTo>
                <a:lnTo>
                  <a:pt x="1926" y="946"/>
                </a:lnTo>
                <a:lnTo>
                  <a:pt x="1896" y="989"/>
                </a:lnTo>
                <a:lnTo>
                  <a:pt x="1876" y="1032"/>
                </a:lnTo>
                <a:lnTo>
                  <a:pt x="1876" y="1076"/>
                </a:lnTo>
                <a:lnTo>
                  <a:pt x="1896" y="1119"/>
                </a:lnTo>
                <a:lnTo>
                  <a:pt x="1916" y="1163"/>
                </a:lnTo>
                <a:lnTo>
                  <a:pt x="1916" y="1206"/>
                </a:lnTo>
                <a:lnTo>
                  <a:pt x="1916" y="1293"/>
                </a:lnTo>
                <a:lnTo>
                  <a:pt x="1906" y="1337"/>
                </a:lnTo>
                <a:lnTo>
                  <a:pt x="1866" y="1359"/>
                </a:lnTo>
                <a:lnTo>
                  <a:pt x="1805" y="1359"/>
                </a:lnTo>
                <a:lnTo>
                  <a:pt x="1755" y="1380"/>
                </a:lnTo>
                <a:lnTo>
                  <a:pt x="1714" y="1380"/>
                </a:lnTo>
                <a:lnTo>
                  <a:pt x="1674" y="1391"/>
                </a:lnTo>
                <a:lnTo>
                  <a:pt x="1634" y="1391"/>
                </a:lnTo>
                <a:lnTo>
                  <a:pt x="1593" y="1402"/>
                </a:lnTo>
                <a:lnTo>
                  <a:pt x="1553" y="1369"/>
                </a:lnTo>
                <a:lnTo>
                  <a:pt x="1513" y="1348"/>
                </a:lnTo>
                <a:lnTo>
                  <a:pt x="1472" y="1348"/>
                </a:lnTo>
                <a:lnTo>
                  <a:pt x="1432" y="1348"/>
                </a:lnTo>
                <a:lnTo>
                  <a:pt x="1382" y="1326"/>
                </a:lnTo>
                <a:lnTo>
                  <a:pt x="1341" y="1304"/>
                </a:lnTo>
                <a:lnTo>
                  <a:pt x="1301" y="1272"/>
                </a:lnTo>
                <a:lnTo>
                  <a:pt x="1261" y="1250"/>
                </a:lnTo>
                <a:lnTo>
                  <a:pt x="1220" y="1239"/>
                </a:lnTo>
                <a:lnTo>
                  <a:pt x="1180" y="1239"/>
                </a:lnTo>
                <a:lnTo>
                  <a:pt x="1140" y="1239"/>
                </a:lnTo>
                <a:lnTo>
                  <a:pt x="1099" y="1228"/>
                </a:lnTo>
                <a:lnTo>
                  <a:pt x="1059" y="1228"/>
                </a:lnTo>
                <a:lnTo>
                  <a:pt x="1019" y="1217"/>
                </a:lnTo>
                <a:lnTo>
                  <a:pt x="978" y="1217"/>
                </a:lnTo>
                <a:lnTo>
                  <a:pt x="938" y="1228"/>
                </a:lnTo>
                <a:lnTo>
                  <a:pt x="898" y="1250"/>
                </a:lnTo>
                <a:lnTo>
                  <a:pt x="857" y="1282"/>
                </a:lnTo>
                <a:lnTo>
                  <a:pt x="817" y="1315"/>
                </a:lnTo>
                <a:lnTo>
                  <a:pt x="777" y="1337"/>
                </a:lnTo>
                <a:lnTo>
                  <a:pt x="736" y="1369"/>
                </a:lnTo>
                <a:lnTo>
                  <a:pt x="696" y="1380"/>
                </a:lnTo>
                <a:lnTo>
                  <a:pt x="656" y="1337"/>
                </a:lnTo>
                <a:lnTo>
                  <a:pt x="645" y="1293"/>
                </a:lnTo>
                <a:lnTo>
                  <a:pt x="625" y="1250"/>
                </a:lnTo>
                <a:lnTo>
                  <a:pt x="625" y="1206"/>
                </a:lnTo>
                <a:lnTo>
                  <a:pt x="615" y="1163"/>
                </a:lnTo>
                <a:lnTo>
                  <a:pt x="595" y="1119"/>
                </a:lnTo>
                <a:lnTo>
                  <a:pt x="555" y="1098"/>
                </a:lnTo>
                <a:lnTo>
                  <a:pt x="504" y="1087"/>
                </a:lnTo>
                <a:lnTo>
                  <a:pt x="464" y="1076"/>
                </a:lnTo>
                <a:lnTo>
                  <a:pt x="424" y="1043"/>
                </a:lnTo>
                <a:lnTo>
                  <a:pt x="393" y="1000"/>
                </a:lnTo>
                <a:lnTo>
                  <a:pt x="383" y="956"/>
                </a:lnTo>
                <a:lnTo>
                  <a:pt x="373" y="902"/>
                </a:lnTo>
                <a:lnTo>
                  <a:pt x="353" y="859"/>
                </a:lnTo>
                <a:lnTo>
                  <a:pt x="313" y="837"/>
                </a:lnTo>
                <a:lnTo>
                  <a:pt x="272" y="804"/>
                </a:lnTo>
                <a:lnTo>
                  <a:pt x="232" y="783"/>
                </a:lnTo>
                <a:lnTo>
                  <a:pt x="182" y="783"/>
                </a:lnTo>
                <a:lnTo>
                  <a:pt x="141" y="783"/>
                </a:lnTo>
                <a:lnTo>
                  <a:pt x="131" y="739"/>
                </a:lnTo>
                <a:lnTo>
                  <a:pt x="121" y="696"/>
                </a:lnTo>
                <a:lnTo>
                  <a:pt x="121" y="641"/>
                </a:lnTo>
                <a:lnTo>
                  <a:pt x="121" y="598"/>
                </a:lnTo>
                <a:lnTo>
                  <a:pt x="121" y="554"/>
                </a:lnTo>
                <a:lnTo>
                  <a:pt x="121" y="511"/>
                </a:lnTo>
                <a:lnTo>
                  <a:pt x="121" y="467"/>
                </a:lnTo>
                <a:lnTo>
                  <a:pt x="81" y="456"/>
                </a:lnTo>
                <a:lnTo>
                  <a:pt x="61" y="413"/>
                </a:lnTo>
                <a:lnTo>
                  <a:pt x="61" y="370"/>
                </a:lnTo>
                <a:lnTo>
                  <a:pt x="61" y="326"/>
                </a:lnTo>
                <a:lnTo>
                  <a:pt x="61" y="283"/>
                </a:lnTo>
                <a:lnTo>
                  <a:pt x="50" y="239"/>
                </a:lnTo>
                <a:lnTo>
                  <a:pt x="61" y="196"/>
                </a:lnTo>
                <a:lnTo>
                  <a:pt x="91" y="152"/>
                </a:lnTo>
                <a:lnTo>
                  <a:pt x="91" y="109"/>
                </a:lnTo>
                <a:lnTo>
                  <a:pt x="61" y="65"/>
                </a:lnTo>
                <a:lnTo>
                  <a:pt x="20" y="43"/>
                </a:lnTo>
                <a:lnTo>
                  <a:pt x="0" y="0"/>
                </a:lnTo>
                <a:lnTo>
                  <a:pt x="0" y="65"/>
                </a:lnTo>
                <a:lnTo>
                  <a:pt x="0" y="0"/>
                </a:lnTo>
              </a:path>
            </a:pathLst>
          </a:custGeom>
          <a:solidFill>
            <a:srgbClr val="656565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32" name="Freeform 8"/>
          <p:cNvSpPr>
            <a:spLocks/>
          </p:cNvSpPr>
          <p:nvPr/>
        </p:nvSpPr>
        <p:spPr bwMode="auto">
          <a:xfrm>
            <a:off x="663575" y="871538"/>
            <a:ext cx="7926388" cy="5164137"/>
          </a:xfrm>
          <a:custGeom>
            <a:avLst/>
            <a:gdLst/>
            <a:ahLst/>
            <a:cxnLst>
              <a:cxn ang="0">
                <a:pos x="968" y="2686"/>
              </a:cxn>
              <a:cxn ang="0">
                <a:pos x="766" y="3045"/>
              </a:cxn>
              <a:cxn ang="0">
                <a:pos x="474" y="3121"/>
              </a:cxn>
              <a:cxn ang="0">
                <a:pos x="161" y="3067"/>
              </a:cxn>
              <a:cxn ang="0">
                <a:pos x="182" y="2893"/>
              </a:cxn>
              <a:cxn ang="0">
                <a:pos x="504" y="2828"/>
              </a:cxn>
              <a:cxn ang="0">
                <a:pos x="807" y="2708"/>
              </a:cxn>
              <a:cxn ang="0">
                <a:pos x="958" y="2447"/>
              </a:cxn>
              <a:cxn ang="0">
                <a:pos x="645" y="2186"/>
              </a:cxn>
              <a:cxn ang="0">
                <a:pos x="303" y="2001"/>
              </a:cxn>
              <a:cxn ang="0">
                <a:pos x="444" y="2012"/>
              </a:cxn>
              <a:cxn ang="0">
                <a:pos x="837" y="2077"/>
              </a:cxn>
              <a:cxn ang="0">
                <a:pos x="1190" y="2186"/>
              </a:cxn>
              <a:cxn ang="0">
                <a:pos x="1291" y="2230"/>
              </a:cxn>
              <a:cxn ang="0">
                <a:pos x="1553" y="1990"/>
              </a:cxn>
              <a:cxn ang="0">
                <a:pos x="1896" y="1795"/>
              </a:cxn>
              <a:cxn ang="0">
                <a:pos x="2047" y="1468"/>
              </a:cxn>
              <a:cxn ang="0">
                <a:pos x="2148" y="1523"/>
              </a:cxn>
              <a:cxn ang="0">
                <a:pos x="2350" y="1370"/>
              </a:cxn>
              <a:cxn ang="0">
                <a:pos x="2158" y="1088"/>
              </a:cxn>
              <a:cxn ang="0">
                <a:pos x="2077" y="653"/>
              </a:cxn>
              <a:cxn ang="0">
                <a:pos x="1876" y="359"/>
              </a:cxn>
              <a:cxn ang="0">
                <a:pos x="1674" y="65"/>
              </a:cxn>
              <a:cxn ang="0">
                <a:pos x="1967" y="131"/>
              </a:cxn>
              <a:cxn ang="0">
                <a:pos x="2198" y="348"/>
              </a:cxn>
              <a:cxn ang="0">
                <a:pos x="2188" y="674"/>
              </a:cxn>
              <a:cxn ang="0">
                <a:pos x="2309" y="914"/>
              </a:cxn>
              <a:cxn ang="0">
                <a:pos x="2562" y="707"/>
              </a:cxn>
              <a:cxn ang="0">
                <a:pos x="2400" y="326"/>
              </a:cxn>
              <a:cxn ang="0">
                <a:pos x="2794" y="163"/>
              </a:cxn>
              <a:cxn ang="0">
                <a:pos x="3207" y="196"/>
              </a:cxn>
              <a:cxn ang="0">
                <a:pos x="3247" y="555"/>
              </a:cxn>
              <a:cxn ang="0">
                <a:pos x="3086" y="783"/>
              </a:cxn>
              <a:cxn ang="0">
                <a:pos x="2783" y="881"/>
              </a:cxn>
              <a:cxn ang="0">
                <a:pos x="3096" y="1055"/>
              </a:cxn>
              <a:cxn ang="0">
                <a:pos x="3499" y="1033"/>
              </a:cxn>
              <a:cxn ang="0">
                <a:pos x="3741" y="1283"/>
              </a:cxn>
              <a:cxn ang="0">
                <a:pos x="3661" y="1664"/>
              </a:cxn>
              <a:cxn ang="0">
                <a:pos x="3873" y="1903"/>
              </a:cxn>
              <a:cxn ang="0">
                <a:pos x="4175" y="1784"/>
              </a:cxn>
              <a:cxn ang="0">
                <a:pos x="4468" y="1631"/>
              </a:cxn>
              <a:cxn ang="0">
                <a:pos x="4720" y="1392"/>
              </a:cxn>
              <a:cxn ang="0">
                <a:pos x="4992" y="1490"/>
              </a:cxn>
              <a:cxn ang="0">
                <a:pos x="4730" y="1762"/>
              </a:cxn>
              <a:cxn ang="0">
                <a:pos x="4518" y="2132"/>
              </a:cxn>
              <a:cxn ang="0">
                <a:pos x="4266" y="2491"/>
              </a:cxn>
              <a:cxn ang="0">
                <a:pos x="3812" y="2469"/>
              </a:cxn>
              <a:cxn ang="0">
                <a:pos x="3560" y="2317"/>
              </a:cxn>
              <a:cxn ang="0">
                <a:pos x="3550" y="1849"/>
              </a:cxn>
              <a:cxn ang="0">
                <a:pos x="3348" y="1566"/>
              </a:cxn>
              <a:cxn ang="0">
                <a:pos x="3005" y="1773"/>
              </a:cxn>
              <a:cxn ang="0">
                <a:pos x="2824" y="1566"/>
              </a:cxn>
              <a:cxn ang="0">
                <a:pos x="2582" y="1294"/>
              </a:cxn>
              <a:cxn ang="0">
                <a:pos x="2279" y="1577"/>
              </a:cxn>
              <a:cxn ang="0">
                <a:pos x="2158" y="2001"/>
              </a:cxn>
              <a:cxn ang="0">
                <a:pos x="1896" y="2328"/>
              </a:cxn>
              <a:cxn ang="0">
                <a:pos x="1755" y="2643"/>
              </a:cxn>
              <a:cxn ang="0">
                <a:pos x="1392" y="2436"/>
              </a:cxn>
            </a:cxnLst>
            <a:rect l="0" t="0" r="r" b="b"/>
            <a:pathLst>
              <a:path w="4993" h="3253">
                <a:moveTo>
                  <a:pt x="1240" y="2415"/>
                </a:moveTo>
                <a:lnTo>
                  <a:pt x="1190" y="2436"/>
                </a:lnTo>
                <a:lnTo>
                  <a:pt x="1150" y="2458"/>
                </a:lnTo>
                <a:lnTo>
                  <a:pt x="1140" y="2502"/>
                </a:lnTo>
                <a:lnTo>
                  <a:pt x="1140" y="2545"/>
                </a:lnTo>
                <a:lnTo>
                  <a:pt x="1119" y="2589"/>
                </a:lnTo>
                <a:lnTo>
                  <a:pt x="1079" y="2610"/>
                </a:lnTo>
                <a:lnTo>
                  <a:pt x="1039" y="2621"/>
                </a:lnTo>
                <a:lnTo>
                  <a:pt x="998" y="2643"/>
                </a:lnTo>
                <a:lnTo>
                  <a:pt x="968" y="2686"/>
                </a:lnTo>
                <a:lnTo>
                  <a:pt x="968" y="2730"/>
                </a:lnTo>
                <a:lnTo>
                  <a:pt x="958" y="2784"/>
                </a:lnTo>
                <a:lnTo>
                  <a:pt x="958" y="2828"/>
                </a:lnTo>
                <a:lnTo>
                  <a:pt x="968" y="2871"/>
                </a:lnTo>
                <a:lnTo>
                  <a:pt x="968" y="2915"/>
                </a:lnTo>
                <a:lnTo>
                  <a:pt x="938" y="2958"/>
                </a:lnTo>
                <a:lnTo>
                  <a:pt x="887" y="2980"/>
                </a:lnTo>
                <a:lnTo>
                  <a:pt x="847" y="3013"/>
                </a:lnTo>
                <a:lnTo>
                  <a:pt x="807" y="3045"/>
                </a:lnTo>
                <a:lnTo>
                  <a:pt x="766" y="3045"/>
                </a:lnTo>
                <a:lnTo>
                  <a:pt x="716" y="3045"/>
                </a:lnTo>
                <a:lnTo>
                  <a:pt x="676" y="3056"/>
                </a:lnTo>
                <a:lnTo>
                  <a:pt x="666" y="3100"/>
                </a:lnTo>
                <a:lnTo>
                  <a:pt x="666" y="3154"/>
                </a:lnTo>
                <a:lnTo>
                  <a:pt x="645" y="3198"/>
                </a:lnTo>
                <a:lnTo>
                  <a:pt x="595" y="3241"/>
                </a:lnTo>
                <a:lnTo>
                  <a:pt x="555" y="3252"/>
                </a:lnTo>
                <a:lnTo>
                  <a:pt x="524" y="3208"/>
                </a:lnTo>
                <a:lnTo>
                  <a:pt x="504" y="3165"/>
                </a:lnTo>
                <a:lnTo>
                  <a:pt x="474" y="3121"/>
                </a:lnTo>
                <a:lnTo>
                  <a:pt x="484" y="3078"/>
                </a:lnTo>
                <a:lnTo>
                  <a:pt x="484" y="3034"/>
                </a:lnTo>
                <a:lnTo>
                  <a:pt x="444" y="3013"/>
                </a:lnTo>
                <a:lnTo>
                  <a:pt x="403" y="3013"/>
                </a:lnTo>
                <a:lnTo>
                  <a:pt x="363" y="3024"/>
                </a:lnTo>
                <a:lnTo>
                  <a:pt x="323" y="3045"/>
                </a:lnTo>
                <a:lnTo>
                  <a:pt x="282" y="3067"/>
                </a:lnTo>
                <a:lnTo>
                  <a:pt x="242" y="3078"/>
                </a:lnTo>
                <a:lnTo>
                  <a:pt x="202" y="3067"/>
                </a:lnTo>
                <a:lnTo>
                  <a:pt x="161" y="3067"/>
                </a:lnTo>
                <a:lnTo>
                  <a:pt x="121" y="3024"/>
                </a:lnTo>
                <a:lnTo>
                  <a:pt x="121" y="2980"/>
                </a:lnTo>
                <a:lnTo>
                  <a:pt x="91" y="2937"/>
                </a:lnTo>
                <a:lnTo>
                  <a:pt x="40" y="2915"/>
                </a:lnTo>
                <a:lnTo>
                  <a:pt x="0" y="2860"/>
                </a:lnTo>
                <a:lnTo>
                  <a:pt x="30" y="2817"/>
                </a:lnTo>
                <a:lnTo>
                  <a:pt x="71" y="2828"/>
                </a:lnTo>
                <a:lnTo>
                  <a:pt x="91" y="2871"/>
                </a:lnTo>
                <a:lnTo>
                  <a:pt x="141" y="2893"/>
                </a:lnTo>
                <a:lnTo>
                  <a:pt x="182" y="2893"/>
                </a:lnTo>
                <a:lnTo>
                  <a:pt x="202" y="2937"/>
                </a:lnTo>
                <a:lnTo>
                  <a:pt x="252" y="2969"/>
                </a:lnTo>
                <a:lnTo>
                  <a:pt x="292" y="2937"/>
                </a:lnTo>
                <a:lnTo>
                  <a:pt x="303" y="2893"/>
                </a:lnTo>
                <a:lnTo>
                  <a:pt x="303" y="2850"/>
                </a:lnTo>
                <a:lnTo>
                  <a:pt x="343" y="2839"/>
                </a:lnTo>
                <a:lnTo>
                  <a:pt x="383" y="2860"/>
                </a:lnTo>
                <a:lnTo>
                  <a:pt x="424" y="2828"/>
                </a:lnTo>
                <a:lnTo>
                  <a:pt x="464" y="2795"/>
                </a:lnTo>
                <a:lnTo>
                  <a:pt x="504" y="2828"/>
                </a:lnTo>
                <a:lnTo>
                  <a:pt x="555" y="2860"/>
                </a:lnTo>
                <a:lnTo>
                  <a:pt x="595" y="2871"/>
                </a:lnTo>
                <a:lnTo>
                  <a:pt x="645" y="2882"/>
                </a:lnTo>
                <a:lnTo>
                  <a:pt x="656" y="2839"/>
                </a:lnTo>
                <a:lnTo>
                  <a:pt x="645" y="2795"/>
                </a:lnTo>
                <a:lnTo>
                  <a:pt x="686" y="2773"/>
                </a:lnTo>
                <a:lnTo>
                  <a:pt x="686" y="2730"/>
                </a:lnTo>
                <a:lnTo>
                  <a:pt x="726" y="2708"/>
                </a:lnTo>
                <a:lnTo>
                  <a:pt x="766" y="2708"/>
                </a:lnTo>
                <a:lnTo>
                  <a:pt x="807" y="2708"/>
                </a:lnTo>
                <a:lnTo>
                  <a:pt x="847" y="2686"/>
                </a:lnTo>
                <a:lnTo>
                  <a:pt x="887" y="2665"/>
                </a:lnTo>
                <a:lnTo>
                  <a:pt x="918" y="2621"/>
                </a:lnTo>
                <a:lnTo>
                  <a:pt x="958" y="2599"/>
                </a:lnTo>
                <a:lnTo>
                  <a:pt x="998" y="2599"/>
                </a:lnTo>
                <a:lnTo>
                  <a:pt x="1019" y="2556"/>
                </a:lnTo>
                <a:lnTo>
                  <a:pt x="1049" y="2512"/>
                </a:lnTo>
                <a:lnTo>
                  <a:pt x="1039" y="2469"/>
                </a:lnTo>
                <a:lnTo>
                  <a:pt x="998" y="2447"/>
                </a:lnTo>
                <a:lnTo>
                  <a:pt x="958" y="2447"/>
                </a:lnTo>
                <a:lnTo>
                  <a:pt x="918" y="2425"/>
                </a:lnTo>
                <a:lnTo>
                  <a:pt x="877" y="2404"/>
                </a:lnTo>
                <a:lnTo>
                  <a:pt x="837" y="2415"/>
                </a:lnTo>
                <a:lnTo>
                  <a:pt x="797" y="2404"/>
                </a:lnTo>
                <a:lnTo>
                  <a:pt x="777" y="2360"/>
                </a:lnTo>
                <a:lnTo>
                  <a:pt x="797" y="2317"/>
                </a:lnTo>
                <a:lnTo>
                  <a:pt x="807" y="2273"/>
                </a:lnTo>
                <a:lnTo>
                  <a:pt x="716" y="2241"/>
                </a:lnTo>
                <a:lnTo>
                  <a:pt x="676" y="2230"/>
                </a:lnTo>
                <a:lnTo>
                  <a:pt x="645" y="2186"/>
                </a:lnTo>
                <a:lnTo>
                  <a:pt x="605" y="2164"/>
                </a:lnTo>
                <a:lnTo>
                  <a:pt x="565" y="2153"/>
                </a:lnTo>
                <a:lnTo>
                  <a:pt x="524" y="2132"/>
                </a:lnTo>
                <a:lnTo>
                  <a:pt x="484" y="2110"/>
                </a:lnTo>
                <a:lnTo>
                  <a:pt x="444" y="2110"/>
                </a:lnTo>
                <a:lnTo>
                  <a:pt x="403" y="2099"/>
                </a:lnTo>
                <a:lnTo>
                  <a:pt x="363" y="2099"/>
                </a:lnTo>
                <a:lnTo>
                  <a:pt x="343" y="2056"/>
                </a:lnTo>
                <a:lnTo>
                  <a:pt x="343" y="2012"/>
                </a:lnTo>
                <a:lnTo>
                  <a:pt x="303" y="2001"/>
                </a:lnTo>
                <a:lnTo>
                  <a:pt x="282" y="1958"/>
                </a:lnTo>
                <a:lnTo>
                  <a:pt x="242" y="1914"/>
                </a:lnTo>
                <a:lnTo>
                  <a:pt x="222" y="1871"/>
                </a:lnTo>
                <a:lnTo>
                  <a:pt x="242" y="1827"/>
                </a:lnTo>
                <a:lnTo>
                  <a:pt x="282" y="1827"/>
                </a:lnTo>
                <a:lnTo>
                  <a:pt x="313" y="1871"/>
                </a:lnTo>
                <a:lnTo>
                  <a:pt x="353" y="1903"/>
                </a:lnTo>
                <a:lnTo>
                  <a:pt x="393" y="1925"/>
                </a:lnTo>
                <a:lnTo>
                  <a:pt x="403" y="1969"/>
                </a:lnTo>
                <a:lnTo>
                  <a:pt x="444" y="2012"/>
                </a:lnTo>
                <a:lnTo>
                  <a:pt x="484" y="2023"/>
                </a:lnTo>
                <a:lnTo>
                  <a:pt x="524" y="2066"/>
                </a:lnTo>
                <a:lnTo>
                  <a:pt x="555" y="2110"/>
                </a:lnTo>
                <a:lnTo>
                  <a:pt x="595" y="2121"/>
                </a:lnTo>
                <a:lnTo>
                  <a:pt x="635" y="2121"/>
                </a:lnTo>
                <a:lnTo>
                  <a:pt x="676" y="2121"/>
                </a:lnTo>
                <a:lnTo>
                  <a:pt x="716" y="2099"/>
                </a:lnTo>
                <a:lnTo>
                  <a:pt x="756" y="2066"/>
                </a:lnTo>
                <a:lnTo>
                  <a:pt x="797" y="2056"/>
                </a:lnTo>
                <a:lnTo>
                  <a:pt x="837" y="2077"/>
                </a:lnTo>
                <a:lnTo>
                  <a:pt x="877" y="2110"/>
                </a:lnTo>
                <a:lnTo>
                  <a:pt x="918" y="2110"/>
                </a:lnTo>
                <a:lnTo>
                  <a:pt x="958" y="2110"/>
                </a:lnTo>
                <a:lnTo>
                  <a:pt x="998" y="2121"/>
                </a:lnTo>
                <a:lnTo>
                  <a:pt x="1029" y="2164"/>
                </a:lnTo>
                <a:lnTo>
                  <a:pt x="1069" y="2164"/>
                </a:lnTo>
                <a:lnTo>
                  <a:pt x="1109" y="2153"/>
                </a:lnTo>
                <a:lnTo>
                  <a:pt x="1150" y="2143"/>
                </a:lnTo>
                <a:lnTo>
                  <a:pt x="1190" y="2143"/>
                </a:lnTo>
                <a:lnTo>
                  <a:pt x="1190" y="2186"/>
                </a:lnTo>
                <a:lnTo>
                  <a:pt x="1180" y="2230"/>
                </a:lnTo>
                <a:lnTo>
                  <a:pt x="1170" y="2273"/>
                </a:lnTo>
                <a:lnTo>
                  <a:pt x="1180" y="2317"/>
                </a:lnTo>
                <a:lnTo>
                  <a:pt x="1220" y="2349"/>
                </a:lnTo>
                <a:lnTo>
                  <a:pt x="1261" y="2393"/>
                </a:lnTo>
                <a:lnTo>
                  <a:pt x="1301" y="2404"/>
                </a:lnTo>
                <a:lnTo>
                  <a:pt x="1321" y="2360"/>
                </a:lnTo>
                <a:lnTo>
                  <a:pt x="1321" y="2317"/>
                </a:lnTo>
                <a:lnTo>
                  <a:pt x="1301" y="2273"/>
                </a:lnTo>
                <a:lnTo>
                  <a:pt x="1291" y="2230"/>
                </a:lnTo>
                <a:lnTo>
                  <a:pt x="1321" y="2186"/>
                </a:lnTo>
                <a:lnTo>
                  <a:pt x="1361" y="2164"/>
                </a:lnTo>
                <a:lnTo>
                  <a:pt x="1402" y="2164"/>
                </a:lnTo>
                <a:lnTo>
                  <a:pt x="1402" y="2121"/>
                </a:lnTo>
                <a:lnTo>
                  <a:pt x="1392" y="2077"/>
                </a:lnTo>
                <a:lnTo>
                  <a:pt x="1442" y="2066"/>
                </a:lnTo>
                <a:lnTo>
                  <a:pt x="1482" y="2066"/>
                </a:lnTo>
                <a:lnTo>
                  <a:pt x="1523" y="2077"/>
                </a:lnTo>
                <a:lnTo>
                  <a:pt x="1553" y="2034"/>
                </a:lnTo>
                <a:lnTo>
                  <a:pt x="1553" y="1990"/>
                </a:lnTo>
                <a:lnTo>
                  <a:pt x="1553" y="1947"/>
                </a:lnTo>
                <a:lnTo>
                  <a:pt x="1593" y="1914"/>
                </a:lnTo>
                <a:lnTo>
                  <a:pt x="1644" y="1914"/>
                </a:lnTo>
                <a:lnTo>
                  <a:pt x="1694" y="1903"/>
                </a:lnTo>
                <a:lnTo>
                  <a:pt x="1745" y="1903"/>
                </a:lnTo>
                <a:lnTo>
                  <a:pt x="1785" y="1903"/>
                </a:lnTo>
                <a:lnTo>
                  <a:pt x="1825" y="1882"/>
                </a:lnTo>
                <a:lnTo>
                  <a:pt x="1866" y="1882"/>
                </a:lnTo>
                <a:lnTo>
                  <a:pt x="1896" y="1838"/>
                </a:lnTo>
                <a:lnTo>
                  <a:pt x="1896" y="1795"/>
                </a:lnTo>
                <a:lnTo>
                  <a:pt x="1886" y="1751"/>
                </a:lnTo>
                <a:lnTo>
                  <a:pt x="1886" y="1708"/>
                </a:lnTo>
                <a:lnTo>
                  <a:pt x="1896" y="1664"/>
                </a:lnTo>
                <a:lnTo>
                  <a:pt x="1886" y="1621"/>
                </a:lnTo>
                <a:lnTo>
                  <a:pt x="1886" y="1577"/>
                </a:lnTo>
                <a:lnTo>
                  <a:pt x="1926" y="1555"/>
                </a:lnTo>
                <a:lnTo>
                  <a:pt x="1977" y="1555"/>
                </a:lnTo>
                <a:lnTo>
                  <a:pt x="2017" y="1555"/>
                </a:lnTo>
                <a:lnTo>
                  <a:pt x="2017" y="1512"/>
                </a:lnTo>
                <a:lnTo>
                  <a:pt x="2047" y="1468"/>
                </a:lnTo>
                <a:lnTo>
                  <a:pt x="2098" y="1436"/>
                </a:lnTo>
                <a:lnTo>
                  <a:pt x="2108" y="1392"/>
                </a:lnTo>
                <a:lnTo>
                  <a:pt x="2108" y="1349"/>
                </a:lnTo>
                <a:lnTo>
                  <a:pt x="2148" y="1316"/>
                </a:lnTo>
                <a:lnTo>
                  <a:pt x="2188" y="1305"/>
                </a:lnTo>
                <a:lnTo>
                  <a:pt x="2178" y="1349"/>
                </a:lnTo>
                <a:lnTo>
                  <a:pt x="2168" y="1392"/>
                </a:lnTo>
                <a:lnTo>
                  <a:pt x="2148" y="1436"/>
                </a:lnTo>
                <a:lnTo>
                  <a:pt x="2148" y="1479"/>
                </a:lnTo>
                <a:lnTo>
                  <a:pt x="2148" y="1523"/>
                </a:lnTo>
                <a:lnTo>
                  <a:pt x="2138" y="1566"/>
                </a:lnTo>
                <a:lnTo>
                  <a:pt x="2178" y="1555"/>
                </a:lnTo>
                <a:lnTo>
                  <a:pt x="2209" y="1512"/>
                </a:lnTo>
                <a:lnTo>
                  <a:pt x="2249" y="1544"/>
                </a:lnTo>
                <a:lnTo>
                  <a:pt x="2289" y="1566"/>
                </a:lnTo>
                <a:lnTo>
                  <a:pt x="2299" y="1523"/>
                </a:lnTo>
                <a:lnTo>
                  <a:pt x="2340" y="1501"/>
                </a:lnTo>
                <a:lnTo>
                  <a:pt x="2360" y="1457"/>
                </a:lnTo>
                <a:lnTo>
                  <a:pt x="2350" y="1414"/>
                </a:lnTo>
                <a:lnTo>
                  <a:pt x="2350" y="1370"/>
                </a:lnTo>
                <a:lnTo>
                  <a:pt x="2309" y="1360"/>
                </a:lnTo>
                <a:lnTo>
                  <a:pt x="2279" y="1316"/>
                </a:lnTo>
                <a:lnTo>
                  <a:pt x="2279" y="1262"/>
                </a:lnTo>
                <a:lnTo>
                  <a:pt x="2279" y="1218"/>
                </a:lnTo>
                <a:lnTo>
                  <a:pt x="2289" y="1175"/>
                </a:lnTo>
                <a:lnTo>
                  <a:pt x="2289" y="1131"/>
                </a:lnTo>
                <a:lnTo>
                  <a:pt x="2279" y="1088"/>
                </a:lnTo>
                <a:lnTo>
                  <a:pt x="2239" y="1077"/>
                </a:lnTo>
                <a:lnTo>
                  <a:pt x="2198" y="1099"/>
                </a:lnTo>
                <a:lnTo>
                  <a:pt x="2158" y="1088"/>
                </a:lnTo>
                <a:lnTo>
                  <a:pt x="2118" y="1044"/>
                </a:lnTo>
                <a:lnTo>
                  <a:pt x="2098" y="1001"/>
                </a:lnTo>
                <a:lnTo>
                  <a:pt x="2108" y="957"/>
                </a:lnTo>
                <a:lnTo>
                  <a:pt x="2098" y="914"/>
                </a:lnTo>
                <a:lnTo>
                  <a:pt x="2077" y="870"/>
                </a:lnTo>
                <a:lnTo>
                  <a:pt x="2067" y="827"/>
                </a:lnTo>
                <a:lnTo>
                  <a:pt x="2077" y="783"/>
                </a:lnTo>
                <a:lnTo>
                  <a:pt x="2077" y="740"/>
                </a:lnTo>
                <a:lnTo>
                  <a:pt x="2077" y="696"/>
                </a:lnTo>
                <a:lnTo>
                  <a:pt x="2077" y="653"/>
                </a:lnTo>
                <a:lnTo>
                  <a:pt x="2108" y="609"/>
                </a:lnTo>
                <a:lnTo>
                  <a:pt x="2128" y="566"/>
                </a:lnTo>
                <a:lnTo>
                  <a:pt x="2128" y="522"/>
                </a:lnTo>
                <a:lnTo>
                  <a:pt x="2108" y="479"/>
                </a:lnTo>
                <a:lnTo>
                  <a:pt x="2067" y="457"/>
                </a:lnTo>
                <a:lnTo>
                  <a:pt x="2027" y="424"/>
                </a:lnTo>
                <a:lnTo>
                  <a:pt x="1987" y="402"/>
                </a:lnTo>
                <a:lnTo>
                  <a:pt x="1946" y="402"/>
                </a:lnTo>
                <a:lnTo>
                  <a:pt x="1906" y="402"/>
                </a:lnTo>
                <a:lnTo>
                  <a:pt x="1876" y="359"/>
                </a:lnTo>
                <a:lnTo>
                  <a:pt x="1906" y="315"/>
                </a:lnTo>
                <a:lnTo>
                  <a:pt x="1896" y="272"/>
                </a:lnTo>
                <a:lnTo>
                  <a:pt x="1906" y="228"/>
                </a:lnTo>
                <a:lnTo>
                  <a:pt x="1926" y="185"/>
                </a:lnTo>
                <a:lnTo>
                  <a:pt x="1876" y="174"/>
                </a:lnTo>
                <a:lnTo>
                  <a:pt x="1835" y="174"/>
                </a:lnTo>
                <a:lnTo>
                  <a:pt x="1785" y="163"/>
                </a:lnTo>
                <a:lnTo>
                  <a:pt x="1755" y="120"/>
                </a:lnTo>
                <a:lnTo>
                  <a:pt x="1714" y="76"/>
                </a:lnTo>
                <a:lnTo>
                  <a:pt x="1674" y="65"/>
                </a:lnTo>
                <a:lnTo>
                  <a:pt x="1634" y="54"/>
                </a:lnTo>
                <a:lnTo>
                  <a:pt x="1644" y="11"/>
                </a:lnTo>
                <a:lnTo>
                  <a:pt x="1684" y="0"/>
                </a:lnTo>
                <a:lnTo>
                  <a:pt x="1735" y="0"/>
                </a:lnTo>
                <a:lnTo>
                  <a:pt x="1755" y="44"/>
                </a:lnTo>
                <a:lnTo>
                  <a:pt x="1805" y="65"/>
                </a:lnTo>
                <a:lnTo>
                  <a:pt x="1846" y="65"/>
                </a:lnTo>
                <a:lnTo>
                  <a:pt x="1886" y="76"/>
                </a:lnTo>
                <a:lnTo>
                  <a:pt x="1936" y="87"/>
                </a:lnTo>
                <a:lnTo>
                  <a:pt x="1967" y="131"/>
                </a:lnTo>
                <a:lnTo>
                  <a:pt x="1967" y="174"/>
                </a:lnTo>
                <a:lnTo>
                  <a:pt x="2007" y="185"/>
                </a:lnTo>
                <a:lnTo>
                  <a:pt x="2037" y="228"/>
                </a:lnTo>
                <a:lnTo>
                  <a:pt x="2077" y="228"/>
                </a:lnTo>
                <a:lnTo>
                  <a:pt x="2128" y="207"/>
                </a:lnTo>
                <a:lnTo>
                  <a:pt x="2178" y="196"/>
                </a:lnTo>
                <a:lnTo>
                  <a:pt x="2219" y="218"/>
                </a:lnTo>
                <a:lnTo>
                  <a:pt x="2219" y="261"/>
                </a:lnTo>
                <a:lnTo>
                  <a:pt x="2198" y="305"/>
                </a:lnTo>
                <a:lnTo>
                  <a:pt x="2198" y="348"/>
                </a:lnTo>
                <a:lnTo>
                  <a:pt x="2229" y="392"/>
                </a:lnTo>
                <a:lnTo>
                  <a:pt x="2269" y="392"/>
                </a:lnTo>
                <a:lnTo>
                  <a:pt x="2309" y="402"/>
                </a:lnTo>
                <a:lnTo>
                  <a:pt x="2350" y="446"/>
                </a:lnTo>
                <a:lnTo>
                  <a:pt x="2299" y="489"/>
                </a:lnTo>
                <a:lnTo>
                  <a:pt x="2259" y="500"/>
                </a:lnTo>
                <a:lnTo>
                  <a:pt x="2239" y="544"/>
                </a:lnTo>
                <a:lnTo>
                  <a:pt x="2239" y="587"/>
                </a:lnTo>
                <a:lnTo>
                  <a:pt x="2219" y="631"/>
                </a:lnTo>
                <a:lnTo>
                  <a:pt x="2188" y="674"/>
                </a:lnTo>
                <a:lnTo>
                  <a:pt x="2148" y="696"/>
                </a:lnTo>
                <a:lnTo>
                  <a:pt x="2108" y="718"/>
                </a:lnTo>
                <a:lnTo>
                  <a:pt x="2098" y="761"/>
                </a:lnTo>
                <a:lnTo>
                  <a:pt x="2098" y="805"/>
                </a:lnTo>
                <a:lnTo>
                  <a:pt x="2108" y="848"/>
                </a:lnTo>
                <a:lnTo>
                  <a:pt x="2148" y="859"/>
                </a:lnTo>
                <a:lnTo>
                  <a:pt x="2188" y="859"/>
                </a:lnTo>
                <a:lnTo>
                  <a:pt x="2229" y="848"/>
                </a:lnTo>
                <a:lnTo>
                  <a:pt x="2269" y="881"/>
                </a:lnTo>
                <a:lnTo>
                  <a:pt x="2309" y="914"/>
                </a:lnTo>
                <a:lnTo>
                  <a:pt x="2350" y="892"/>
                </a:lnTo>
                <a:lnTo>
                  <a:pt x="2360" y="848"/>
                </a:lnTo>
                <a:lnTo>
                  <a:pt x="2360" y="805"/>
                </a:lnTo>
                <a:lnTo>
                  <a:pt x="2360" y="761"/>
                </a:lnTo>
                <a:lnTo>
                  <a:pt x="2360" y="718"/>
                </a:lnTo>
                <a:lnTo>
                  <a:pt x="2400" y="707"/>
                </a:lnTo>
                <a:lnTo>
                  <a:pt x="2441" y="718"/>
                </a:lnTo>
                <a:lnTo>
                  <a:pt x="2481" y="740"/>
                </a:lnTo>
                <a:lnTo>
                  <a:pt x="2521" y="750"/>
                </a:lnTo>
                <a:lnTo>
                  <a:pt x="2562" y="707"/>
                </a:lnTo>
                <a:lnTo>
                  <a:pt x="2572" y="663"/>
                </a:lnTo>
                <a:lnTo>
                  <a:pt x="2572" y="620"/>
                </a:lnTo>
                <a:lnTo>
                  <a:pt x="2531" y="587"/>
                </a:lnTo>
                <a:lnTo>
                  <a:pt x="2491" y="587"/>
                </a:lnTo>
                <a:lnTo>
                  <a:pt x="2451" y="566"/>
                </a:lnTo>
                <a:lnTo>
                  <a:pt x="2430" y="522"/>
                </a:lnTo>
                <a:lnTo>
                  <a:pt x="2430" y="479"/>
                </a:lnTo>
                <a:lnTo>
                  <a:pt x="2430" y="424"/>
                </a:lnTo>
                <a:lnTo>
                  <a:pt x="2410" y="370"/>
                </a:lnTo>
                <a:lnTo>
                  <a:pt x="2400" y="326"/>
                </a:lnTo>
                <a:lnTo>
                  <a:pt x="2441" y="305"/>
                </a:lnTo>
                <a:lnTo>
                  <a:pt x="2481" y="305"/>
                </a:lnTo>
                <a:lnTo>
                  <a:pt x="2521" y="305"/>
                </a:lnTo>
                <a:lnTo>
                  <a:pt x="2562" y="305"/>
                </a:lnTo>
                <a:lnTo>
                  <a:pt x="2602" y="315"/>
                </a:lnTo>
                <a:lnTo>
                  <a:pt x="2642" y="272"/>
                </a:lnTo>
                <a:lnTo>
                  <a:pt x="2672" y="228"/>
                </a:lnTo>
                <a:lnTo>
                  <a:pt x="2713" y="207"/>
                </a:lnTo>
                <a:lnTo>
                  <a:pt x="2753" y="196"/>
                </a:lnTo>
                <a:lnTo>
                  <a:pt x="2794" y="163"/>
                </a:lnTo>
                <a:lnTo>
                  <a:pt x="2834" y="141"/>
                </a:lnTo>
                <a:lnTo>
                  <a:pt x="2874" y="163"/>
                </a:lnTo>
                <a:lnTo>
                  <a:pt x="2915" y="196"/>
                </a:lnTo>
                <a:lnTo>
                  <a:pt x="2955" y="185"/>
                </a:lnTo>
                <a:lnTo>
                  <a:pt x="2995" y="174"/>
                </a:lnTo>
                <a:lnTo>
                  <a:pt x="3036" y="163"/>
                </a:lnTo>
                <a:lnTo>
                  <a:pt x="3076" y="196"/>
                </a:lnTo>
                <a:lnTo>
                  <a:pt x="3116" y="218"/>
                </a:lnTo>
                <a:lnTo>
                  <a:pt x="3167" y="207"/>
                </a:lnTo>
                <a:lnTo>
                  <a:pt x="3207" y="196"/>
                </a:lnTo>
                <a:lnTo>
                  <a:pt x="3247" y="218"/>
                </a:lnTo>
                <a:lnTo>
                  <a:pt x="3267" y="261"/>
                </a:lnTo>
                <a:lnTo>
                  <a:pt x="3267" y="305"/>
                </a:lnTo>
                <a:lnTo>
                  <a:pt x="3257" y="348"/>
                </a:lnTo>
                <a:lnTo>
                  <a:pt x="3227" y="392"/>
                </a:lnTo>
                <a:lnTo>
                  <a:pt x="3207" y="435"/>
                </a:lnTo>
                <a:lnTo>
                  <a:pt x="3197" y="479"/>
                </a:lnTo>
                <a:lnTo>
                  <a:pt x="3157" y="511"/>
                </a:lnTo>
                <a:lnTo>
                  <a:pt x="3207" y="544"/>
                </a:lnTo>
                <a:lnTo>
                  <a:pt x="3247" y="555"/>
                </a:lnTo>
                <a:lnTo>
                  <a:pt x="3288" y="566"/>
                </a:lnTo>
                <a:lnTo>
                  <a:pt x="3318" y="609"/>
                </a:lnTo>
                <a:lnTo>
                  <a:pt x="3348" y="653"/>
                </a:lnTo>
                <a:lnTo>
                  <a:pt x="3308" y="674"/>
                </a:lnTo>
                <a:lnTo>
                  <a:pt x="3267" y="674"/>
                </a:lnTo>
                <a:lnTo>
                  <a:pt x="3227" y="674"/>
                </a:lnTo>
                <a:lnTo>
                  <a:pt x="3187" y="707"/>
                </a:lnTo>
                <a:lnTo>
                  <a:pt x="3177" y="750"/>
                </a:lnTo>
                <a:lnTo>
                  <a:pt x="3136" y="783"/>
                </a:lnTo>
                <a:lnTo>
                  <a:pt x="3086" y="783"/>
                </a:lnTo>
                <a:lnTo>
                  <a:pt x="3046" y="783"/>
                </a:lnTo>
                <a:lnTo>
                  <a:pt x="2995" y="783"/>
                </a:lnTo>
                <a:lnTo>
                  <a:pt x="2955" y="783"/>
                </a:lnTo>
                <a:lnTo>
                  <a:pt x="2915" y="783"/>
                </a:lnTo>
                <a:lnTo>
                  <a:pt x="2864" y="783"/>
                </a:lnTo>
                <a:lnTo>
                  <a:pt x="2824" y="783"/>
                </a:lnTo>
                <a:lnTo>
                  <a:pt x="2783" y="783"/>
                </a:lnTo>
                <a:lnTo>
                  <a:pt x="2743" y="805"/>
                </a:lnTo>
                <a:lnTo>
                  <a:pt x="2733" y="848"/>
                </a:lnTo>
                <a:lnTo>
                  <a:pt x="2783" y="881"/>
                </a:lnTo>
                <a:lnTo>
                  <a:pt x="2824" y="881"/>
                </a:lnTo>
                <a:lnTo>
                  <a:pt x="2864" y="870"/>
                </a:lnTo>
                <a:lnTo>
                  <a:pt x="2884" y="914"/>
                </a:lnTo>
                <a:lnTo>
                  <a:pt x="2894" y="957"/>
                </a:lnTo>
                <a:lnTo>
                  <a:pt x="2894" y="1011"/>
                </a:lnTo>
                <a:lnTo>
                  <a:pt x="2904" y="1055"/>
                </a:lnTo>
                <a:lnTo>
                  <a:pt x="2975" y="1055"/>
                </a:lnTo>
                <a:lnTo>
                  <a:pt x="3015" y="1044"/>
                </a:lnTo>
                <a:lnTo>
                  <a:pt x="3056" y="1033"/>
                </a:lnTo>
                <a:lnTo>
                  <a:pt x="3096" y="1055"/>
                </a:lnTo>
                <a:lnTo>
                  <a:pt x="3136" y="1055"/>
                </a:lnTo>
                <a:lnTo>
                  <a:pt x="3167" y="1011"/>
                </a:lnTo>
                <a:lnTo>
                  <a:pt x="3207" y="990"/>
                </a:lnTo>
                <a:lnTo>
                  <a:pt x="3247" y="968"/>
                </a:lnTo>
                <a:lnTo>
                  <a:pt x="3288" y="946"/>
                </a:lnTo>
                <a:lnTo>
                  <a:pt x="3338" y="957"/>
                </a:lnTo>
                <a:lnTo>
                  <a:pt x="3378" y="1001"/>
                </a:lnTo>
                <a:lnTo>
                  <a:pt x="3419" y="1033"/>
                </a:lnTo>
                <a:lnTo>
                  <a:pt x="3459" y="1033"/>
                </a:lnTo>
                <a:lnTo>
                  <a:pt x="3499" y="1033"/>
                </a:lnTo>
                <a:lnTo>
                  <a:pt x="3540" y="1011"/>
                </a:lnTo>
                <a:lnTo>
                  <a:pt x="3580" y="1001"/>
                </a:lnTo>
                <a:lnTo>
                  <a:pt x="3620" y="1001"/>
                </a:lnTo>
                <a:lnTo>
                  <a:pt x="3661" y="1011"/>
                </a:lnTo>
                <a:lnTo>
                  <a:pt x="3681" y="1066"/>
                </a:lnTo>
                <a:lnTo>
                  <a:pt x="3691" y="1109"/>
                </a:lnTo>
                <a:lnTo>
                  <a:pt x="3691" y="1153"/>
                </a:lnTo>
                <a:lnTo>
                  <a:pt x="3681" y="1196"/>
                </a:lnTo>
                <a:lnTo>
                  <a:pt x="3711" y="1240"/>
                </a:lnTo>
                <a:lnTo>
                  <a:pt x="3741" y="1283"/>
                </a:lnTo>
                <a:lnTo>
                  <a:pt x="3741" y="1327"/>
                </a:lnTo>
                <a:lnTo>
                  <a:pt x="3741" y="1381"/>
                </a:lnTo>
                <a:lnTo>
                  <a:pt x="3752" y="1425"/>
                </a:lnTo>
                <a:lnTo>
                  <a:pt x="3752" y="1468"/>
                </a:lnTo>
                <a:lnTo>
                  <a:pt x="3701" y="1490"/>
                </a:lnTo>
                <a:lnTo>
                  <a:pt x="3641" y="1501"/>
                </a:lnTo>
                <a:lnTo>
                  <a:pt x="3610" y="1544"/>
                </a:lnTo>
                <a:lnTo>
                  <a:pt x="3610" y="1588"/>
                </a:lnTo>
                <a:lnTo>
                  <a:pt x="3620" y="1631"/>
                </a:lnTo>
                <a:lnTo>
                  <a:pt x="3661" y="1664"/>
                </a:lnTo>
                <a:lnTo>
                  <a:pt x="3701" y="1686"/>
                </a:lnTo>
                <a:lnTo>
                  <a:pt x="3741" y="1675"/>
                </a:lnTo>
                <a:lnTo>
                  <a:pt x="3782" y="1653"/>
                </a:lnTo>
                <a:lnTo>
                  <a:pt x="3822" y="1664"/>
                </a:lnTo>
                <a:lnTo>
                  <a:pt x="3842" y="1708"/>
                </a:lnTo>
                <a:lnTo>
                  <a:pt x="3852" y="1751"/>
                </a:lnTo>
                <a:lnTo>
                  <a:pt x="3822" y="1795"/>
                </a:lnTo>
                <a:lnTo>
                  <a:pt x="3822" y="1838"/>
                </a:lnTo>
                <a:lnTo>
                  <a:pt x="3832" y="1892"/>
                </a:lnTo>
                <a:lnTo>
                  <a:pt x="3873" y="1903"/>
                </a:lnTo>
                <a:lnTo>
                  <a:pt x="3893" y="1947"/>
                </a:lnTo>
                <a:lnTo>
                  <a:pt x="3943" y="1969"/>
                </a:lnTo>
                <a:lnTo>
                  <a:pt x="3994" y="1969"/>
                </a:lnTo>
                <a:lnTo>
                  <a:pt x="4044" y="1958"/>
                </a:lnTo>
                <a:lnTo>
                  <a:pt x="4084" y="1958"/>
                </a:lnTo>
                <a:lnTo>
                  <a:pt x="4125" y="1958"/>
                </a:lnTo>
                <a:lnTo>
                  <a:pt x="4135" y="1914"/>
                </a:lnTo>
                <a:lnTo>
                  <a:pt x="4135" y="1871"/>
                </a:lnTo>
                <a:lnTo>
                  <a:pt x="4175" y="1827"/>
                </a:lnTo>
                <a:lnTo>
                  <a:pt x="4175" y="1784"/>
                </a:lnTo>
                <a:lnTo>
                  <a:pt x="4215" y="1751"/>
                </a:lnTo>
                <a:lnTo>
                  <a:pt x="4256" y="1718"/>
                </a:lnTo>
                <a:lnTo>
                  <a:pt x="4256" y="1675"/>
                </a:lnTo>
                <a:lnTo>
                  <a:pt x="4256" y="1631"/>
                </a:lnTo>
                <a:lnTo>
                  <a:pt x="4276" y="1588"/>
                </a:lnTo>
                <a:lnTo>
                  <a:pt x="4316" y="1566"/>
                </a:lnTo>
                <a:lnTo>
                  <a:pt x="4347" y="1621"/>
                </a:lnTo>
                <a:lnTo>
                  <a:pt x="4387" y="1653"/>
                </a:lnTo>
                <a:lnTo>
                  <a:pt x="4427" y="1642"/>
                </a:lnTo>
                <a:lnTo>
                  <a:pt x="4468" y="1631"/>
                </a:lnTo>
                <a:lnTo>
                  <a:pt x="4508" y="1642"/>
                </a:lnTo>
                <a:lnTo>
                  <a:pt x="4548" y="1664"/>
                </a:lnTo>
                <a:lnTo>
                  <a:pt x="4589" y="1631"/>
                </a:lnTo>
                <a:lnTo>
                  <a:pt x="4589" y="1588"/>
                </a:lnTo>
                <a:lnTo>
                  <a:pt x="4599" y="1544"/>
                </a:lnTo>
                <a:lnTo>
                  <a:pt x="4639" y="1523"/>
                </a:lnTo>
                <a:lnTo>
                  <a:pt x="4679" y="1523"/>
                </a:lnTo>
                <a:lnTo>
                  <a:pt x="4700" y="1479"/>
                </a:lnTo>
                <a:lnTo>
                  <a:pt x="4700" y="1436"/>
                </a:lnTo>
                <a:lnTo>
                  <a:pt x="4720" y="1392"/>
                </a:lnTo>
                <a:lnTo>
                  <a:pt x="4760" y="1360"/>
                </a:lnTo>
                <a:lnTo>
                  <a:pt x="4800" y="1349"/>
                </a:lnTo>
                <a:lnTo>
                  <a:pt x="4841" y="1349"/>
                </a:lnTo>
                <a:lnTo>
                  <a:pt x="4881" y="1316"/>
                </a:lnTo>
                <a:lnTo>
                  <a:pt x="4921" y="1305"/>
                </a:lnTo>
                <a:lnTo>
                  <a:pt x="4962" y="1305"/>
                </a:lnTo>
                <a:lnTo>
                  <a:pt x="4992" y="1360"/>
                </a:lnTo>
                <a:lnTo>
                  <a:pt x="4992" y="1403"/>
                </a:lnTo>
                <a:lnTo>
                  <a:pt x="4992" y="1447"/>
                </a:lnTo>
                <a:lnTo>
                  <a:pt x="4992" y="1490"/>
                </a:lnTo>
                <a:lnTo>
                  <a:pt x="4992" y="1534"/>
                </a:lnTo>
                <a:lnTo>
                  <a:pt x="4962" y="1577"/>
                </a:lnTo>
                <a:lnTo>
                  <a:pt x="4921" y="1566"/>
                </a:lnTo>
                <a:lnTo>
                  <a:pt x="4881" y="1544"/>
                </a:lnTo>
                <a:lnTo>
                  <a:pt x="4841" y="1555"/>
                </a:lnTo>
                <a:lnTo>
                  <a:pt x="4810" y="1599"/>
                </a:lnTo>
                <a:lnTo>
                  <a:pt x="4770" y="1631"/>
                </a:lnTo>
                <a:lnTo>
                  <a:pt x="4750" y="1675"/>
                </a:lnTo>
                <a:lnTo>
                  <a:pt x="4750" y="1718"/>
                </a:lnTo>
                <a:lnTo>
                  <a:pt x="4730" y="1762"/>
                </a:lnTo>
                <a:lnTo>
                  <a:pt x="4700" y="1805"/>
                </a:lnTo>
                <a:lnTo>
                  <a:pt x="4659" y="1849"/>
                </a:lnTo>
                <a:lnTo>
                  <a:pt x="4639" y="1892"/>
                </a:lnTo>
                <a:lnTo>
                  <a:pt x="4639" y="1936"/>
                </a:lnTo>
                <a:lnTo>
                  <a:pt x="4599" y="1936"/>
                </a:lnTo>
                <a:lnTo>
                  <a:pt x="4579" y="1990"/>
                </a:lnTo>
                <a:lnTo>
                  <a:pt x="4579" y="2034"/>
                </a:lnTo>
                <a:lnTo>
                  <a:pt x="4579" y="2077"/>
                </a:lnTo>
                <a:lnTo>
                  <a:pt x="4558" y="2121"/>
                </a:lnTo>
                <a:lnTo>
                  <a:pt x="4518" y="2132"/>
                </a:lnTo>
                <a:lnTo>
                  <a:pt x="4478" y="2132"/>
                </a:lnTo>
                <a:lnTo>
                  <a:pt x="4437" y="2143"/>
                </a:lnTo>
                <a:lnTo>
                  <a:pt x="4417" y="2186"/>
                </a:lnTo>
                <a:lnTo>
                  <a:pt x="4377" y="2219"/>
                </a:lnTo>
                <a:lnTo>
                  <a:pt x="4377" y="2262"/>
                </a:lnTo>
                <a:lnTo>
                  <a:pt x="4377" y="2317"/>
                </a:lnTo>
                <a:lnTo>
                  <a:pt x="4347" y="2360"/>
                </a:lnTo>
                <a:lnTo>
                  <a:pt x="4306" y="2415"/>
                </a:lnTo>
                <a:lnTo>
                  <a:pt x="4306" y="2469"/>
                </a:lnTo>
                <a:lnTo>
                  <a:pt x="4266" y="2491"/>
                </a:lnTo>
                <a:lnTo>
                  <a:pt x="4185" y="2491"/>
                </a:lnTo>
                <a:lnTo>
                  <a:pt x="4145" y="2491"/>
                </a:lnTo>
                <a:lnTo>
                  <a:pt x="4105" y="2502"/>
                </a:lnTo>
                <a:lnTo>
                  <a:pt x="4064" y="2512"/>
                </a:lnTo>
                <a:lnTo>
                  <a:pt x="4024" y="2491"/>
                </a:lnTo>
                <a:lnTo>
                  <a:pt x="3984" y="2458"/>
                </a:lnTo>
                <a:lnTo>
                  <a:pt x="3943" y="2458"/>
                </a:lnTo>
                <a:lnTo>
                  <a:pt x="3903" y="2458"/>
                </a:lnTo>
                <a:lnTo>
                  <a:pt x="3852" y="2480"/>
                </a:lnTo>
                <a:lnTo>
                  <a:pt x="3812" y="2469"/>
                </a:lnTo>
                <a:lnTo>
                  <a:pt x="3772" y="2458"/>
                </a:lnTo>
                <a:lnTo>
                  <a:pt x="3741" y="2545"/>
                </a:lnTo>
                <a:lnTo>
                  <a:pt x="3701" y="2578"/>
                </a:lnTo>
                <a:lnTo>
                  <a:pt x="3661" y="2578"/>
                </a:lnTo>
                <a:lnTo>
                  <a:pt x="3651" y="2534"/>
                </a:lnTo>
                <a:lnTo>
                  <a:pt x="3661" y="2491"/>
                </a:lnTo>
                <a:lnTo>
                  <a:pt x="3661" y="2447"/>
                </a:lnTo>
                <a:lnTo>
                  <a:pt x="3661" y="2404"/>
                </a:lnTo>
                <a:lnTo>
                  <a:pt x="3570" y="2360"/>
                </a:lnTo>
                <a:lnTo>
                  <a:pt x="3560" y="2317"/>
                </a:lnTo>
                <a:lnTo>
                  <a:pt x="3570" y="2273"/>
                </a:lnTo>
                <a:lnTo>
                  <a:pt x="3590" y="2230"/>
                </a:lnTo>
                <a:lnTo>
                  <a:pt x="3600" y="2175"/>
                </a:lnTo>
                <a:lnTo>
                  <a:pt x="3600" y="2121"/>
                </a:lnTo>
                <a:lnTo>
                  <a:pt x="3590" y="2077"/>
                </a:lnTo>
                <a:lnTo>
                  <a:pt x="3580" y="2023"/>
                </a:lnTo>
                <a:lnTo>
                  <a:pt x="3580" y="1979"/>
                </a:lnTo>
                <a:lnTo>
                  <a:pt x="3550" y="1936"/>
                </a:lnTo>
                <a:lnTo>
                  <a:pt x="3530" y="1892"/>
                </a:lnTo>
                <a:lnTo>
                  <a:pt x="3550" y="1849"/>
                </a:lnTo>
                <a:lnTo>
                  <a:pt x="3570" y="1805"/>
                </a:lnTo>
                <a:lnTo>
                  <a:pt x="3580" y="1762"/>
                </a:lnTo>
                <a:lnTo>
                  <a:pt x="3570" y="1675"/>
                </a:lnTo>
                <a:lnTo>
                  <a:pt x="3570" y="1631"/>
                </a:lnTo>
                <a:lnTo>
                  <a:pt x="3560" y="1577"/>
                </a:lnTo>
                <a:lnTo>
                  <a:pt x="3520" y="1544"/>
                </a:lnTo>
                <a:lnTo>
                  <a:pt x="3469" y="1566"/>
                </a:lnTo>
                <a:lnTo>
                  <a:pt x="3429" y="1588"/>
                </a:lnTo>
                <a:lnTo>
                  <a:pt x="3389" y="1588"/>
                </a:lnTo>
                <a:lnTo>
                  <a:pt x="3348" y="1566"/>
                </a:lnTo>
                <a:lnTo>
                  <a:pt x="3308" y="1544"/>
                </a:lnTo>
                <a:lnTo>
                  <a:pt x="3267" y="1577"/>
                </a:lnTo>
                <a:lnTo>
                  <a:pt x="3237" y="1621"/>
                </a:lnTo>
                <a:lnTo>
                  <a:pt x="3197" y="1631"/>
                </a:lnTo>
                <a:lnTo>
                  <a:pt x="3146" y="1610"/>
                </a:lnTo>
                <a:lnTo>
                  <a:pt x="3106" y="1599"/>
                </a:lnTo>
                <a:lnTo>
                  <a:pt x="3066" y="1642"/>
                </a:lnTo>
                <a:lnTo>
                  <a:pt x="3046" y="1686"/>
                </a:lnTo>
                <a:lnTo>
                  <a:pt x="3025" y="1729"/>
                </a:lnTo>
                <a:lnTo>
                  <a:pt x="3005" y="1773"/>
                </a:lnTo>
                <a:lnTo>
                  <a:pt x="2995" y="1816"/>
                </a:lnTo>
                <a:lnTo>
                  <a:pt x="2945" y="1816"/>
                </a:lnTo>
                <a:lnTo>
                  <a:pt x="2904" y="1816"/>
                </a:lnTo>
                <a:lnTo>
                  <a:pt x="2894" y="1773"/>
                </a:lnTo>
                <a:lnTo>
                  <a:pt x="2904" y="1729"/>
                </a:lnTo>
                <a:lnTo>
                  <a:pt x="2904" y="1686"/>
                </a:lnTo>
                <a:lnTo>
                  <a:pt x="2864" y="1675"/>
                </a:lnTo>
                <a:lnTo>
                  <a:pt x="2824" y="1664"/>
                </a:lnTo>
                <a:lnTo>
                  <a:pt x="2814" y="1610"/>
                </a:lnTo>
                <a:lnTo>
                  <a:pt x="2824" y="1566"/>
                </a:lnTo>
                <a:lnTo>
                  <a:pt x="2824" y="1512"/>
                </a:lnTo>
                <a:lnTo>
                  <a:pt x="2824" y="1468"/>
                </a:lnTo>
                <a:lnTo>
                  <a:pt x="2834" y="1425"/>
                </a:lnTo>
                <a:lnTo>
                  <a:pt x="2834" y="1381"/>
                </a:lnTo>
                <a:lnTo>
                  <a:pt x="2794" y="1360"/>
                </a:lnTo>
                <a:lnTo>
                  <a:pt x="2753" y="1338"/>
                </a:lnTo>
                <a:lnTo>
                  <a:pt x="2703" y="1338"/>
                </a:lnTo>
                <a:lnTo>
                  <a:pt x="2662" y="1338"/>
                </a:lnTo>
                <a:lnTo>
                  <a:pt x="2622" y="1305"/>
                </a:lnTo>
                <a:lnTo>
                  <a:pt x="2582" y="1294"/>
                </a:lnTo>
                <a:lnTo>
                  <a:pt x="2521" y="1294"/>
                </a:lnTo>
                <a:lnTo>
                  <a:pt x="2491" y="1338"/>
                </a:lnTo>
                <a:lnTo>
                  <a:pt x="2451" y="1381"/>
                </a:lnTo>
                <a:lnTo>
                  <a:pt x="2451" y="1425"/>
                </a:lnTo>
                <a:lnTo>
                  <a:pt x="2451" y="1468"/>
                </a:lnTo>
                <a:lnTo>
                  <a:pt x="2410" y="1512"/>
                </a:lnTo>
                <a:lnTo>
                  <a:pt x="2400" y="1555"/>
                </a:lnTo>
                <a:lnTo>
                  <a:pt x="2360" y="1566"/>
                </a:lnTo>
                <a:lnTo>
                  <a:pt x="2320" y="1555"/>
                </a:lnTo>
                <a:lnTo>
                  <a:pt x="2279" y="1577"/>
                </a:lnTo>
                <a:lnTo>
                  <a:pt x="2239" y="1599"/>
                </a:lnTo>
                <a:lnTo>
                  <a:pt x="2229" y="1653"/>
                </a:lnTo>
                <a:lnTo>
                  <a:pt x="2239" y="1697"/>
                </a:lnTo>
                <a:lnTo>
                  <a:pt x="2239" y="1740"/>
                </a:lnTo>
                <a:lnTo>
                  <a:pt x="2219" y="1784"/>
                </a:lnTo>
                <a:lnTo>
                  <a:pt x="2188" y="1827"/>
                </a:lnTo>
                <a:lnTo>
                  <a:pt x="2178" y="1871"/>
                </a:lnTo>
                <a:lnTo>
                  <a:pt x="2168" y="1914"/>
                </a:lnTo>
                <a:lnTo>
                  <a:pt x="2168" y="1958"/>
                </a:lnTo>
                <a:lnTo>
                  <a:pt x="2158" y="2001"/>
                </a:lnTo>
                <a:lnTo>
                  <a:pt x="2128" y="2045"/>
                </a:lnTo>
                <a:lnTo>
                  <a:pt x="2088" y="2088"/>
                </a:lnTo>
                <a:lnTo>
                  <a:pt x="2047" y="2088"/>
                </a:lnTo>
                <a:lnTo>
                  <a:pt x="2007" y="2077"/>
                </a:lnTo>
                <a:lnTo>
                  <a:pt x="1967" y="2099"/>
                </a:lnTo>
                <a:lnTo>
                  <a:pt x="1926" y="2143"/>
                </a:lnTo>
                <a:lnTo>
                  <a:pt x="1896" y="2197"/>
                </a:lnTo>
                <a:lnTo>
                  <a:pt x="1896" y="2241"/>
                </a:lnTo>
                <a:lnTo>
                  <a:pt x="1896" y="2284"/>
                </a:lnTo>
                <a:lnTo>
                  <a:pt x="1896" y="2328"/>
                </a:lnTo>
                <a:lnTo>
                  <a:pt x="1886" y="2371"/>
                </a:lnTo>
                <a:lnTo>
                  <a:pt x="1916" y="2415"/>
                </a:lnTo>
                <a:lnTo>
                  <a:pt x="1956" y="2447"/>
                </a:lnTo>
                <a:lnTo>
                  <a:pt x="1967" y="2491"/>
                </a:lnTo>
                <a:lnTo>
                  <a:pt x="1946" y="2534"/>
                </a:lnTo>
                <a:lnTo>
                  <a:pt x="1926" y="2589"/>
                </a:lnTo>
                <a:lnTo>
                  <a:pt x="1876" y="2610"/>
                </a:lnTo>
                <a:lnTo>
                  <a:pt x="1835" y="2610"/>
                </a:lnTo>
                <a:lnTo>
                  <a:pt x="1795" y="2643"/>
                </a:lnTo>
                <a:lnTo>
                  <a:pt x="1755" y="2643"/>
                </a:lnTo>
                <a:lnTo>
                  <a:pt x="1714" y="2643"/>
                </a:lnTo>
                <a:lnTo>
                  <a:pt x="1674" y="2621"/>
                </a:lnTo>
                <a:lnTo>
                  <a:pt x="1634" y="2621"/>
                </a:lnTo>
                <a:lnTo>
                  <a:pt x="1593" y="2643"/>
                </a:lnTo>
                <a:lnTo>
                  <a:pt x="1553" y="2589"/>
                </a:lnTo>
                <a:lnTo>
                  <a:pt x="1543" y="2545"/>
                </a:lnTo>
                <a:lnTo>
                  <a:pt x="1493" y="2545"/>
                </a:lnTo>
                <a:lnTo>
                  <a:pt x="1472" y="2502"/>
                </a:lnTo>
                <a:lnTo>
                  <a:pt x="1432" y="2469"/>
                </a:lnTo>
                <a:lnTo>
                  <a:pt x="1392" y="2436"/>
                </a:lnTo>
                <a:lnTo>
                  <a:pt x="1351" y="2436"/>
                </a:lnTo>
                <a:lnTo>
                  <a:pt x="1311" y="2425"/>
                </a:lnTo>
                <a:lnTo>
                  <a:pt x="1271" y="2415"/>
                </a:lnTo>
                <a:lnTo>
                  <a:pt x="1220" y="2458"/>
                </a:lnTo>
                <a:lnTo>
                  <a:pt x="1240" y="2415"/>
                </a:lnTo>
              </a:path>
            </a:pathLst>
          </a:custGeom>
          <a:solidFill>
            <a:srgbClr val="585858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33" name="Freeform 9"/>
          <p:cNvSpPr>
            <a:spLocks/>
          </p:cNvSpPr>
          <p:nvPr/>
        </p:nvSpPr>
        <p:spPr bwMode="auto">
          <a:xfrm>
            <a:off x="839788" y="817563"/>
            <a:ext cx="1066800" cy="960437"/>
          </a:xfrm>
          <a:custGeom>
            <a:avLst/>
            <a:gdLst/>
            <a:ahLst/>
            <a:cxnLst>
              <a:cxn ang="0">
                <a:pos x="154" y="44"/>
              </a:cxn>
              <a:cxn ang="0">
                <a:pos x="168" y="102"/>
              </a:cxn>
              <a:cxn ang="0">
                <a:pos x="174" y="160"/>
              </a:cxn>
              <a:cxn ang="0">
                <a:pos x="201" y="226"/>
              </a:cxn>
              <a:cxn ang="0">
                <a:pos x="208" y="291"/>
              </a:cxn>
              <a:cxn ang="0">
                <a:pos x="221" y="349"/>
              </a:cxn>
              <a:cxn ang="0">
                <a:pos x="228" y="415"/>
              </a:cxn>
              <a:cxn ang="0">
                <a:pos x="221" y="473"/>
              </a:cxn>
              <a:cxn ang="0">
                <a:pos x="201" y="524"/>
              </a:cxn>
              <a:cxn ang="0">
                <a:pos x="161" y="466"/>
              </a:cxn>
              <a:cxn ang="0">
                <a:pos x="107" y="437"/>
              </a:cxn>
              <a:cxn ang="0">
                <a:pos x="54" y="422"/>
              </a:cxn>
              <a:cxn ang="0">
                <a:pos x="0" y="408"/>
              </a:cxn>
              <a:cxn ang="0">
                <a:pos x="54" y="451"/>
              </a:cxn>
              <a:cxn ang="0">
                <a:pos x="107" y="458"/>
              </a:cxn>
              <a:cxn ang="0">
                <a:pos x="148" y="488"/>
              </a:cxn>
              <a:cxn ang="0">
                <a:pos x="181" y="546"/>
              </a:cxn>
              <a:cxn ang="0">
                <a:pos x="235" y="531"/>
              </a:cxn>
              <a:cxn ang="0">
                <a:pos x="289" y="546"/>
              </a:cxn>
              <a:cxn ang="0">
                <a:pos x="342" y="582"/>
              </a:cxn>
              <a:cxn ang="0">
                <a:pos x="396" y="597"/>
              </a:cxn>
              <a:cxn ang="0">
                <a:pos x="483" y="604"/>
              </a:cxn>
              <a:cxn ang="0">
                <a:pos x="544" y="589"/>
              </a:cxn>
              <a:cxn ang="0">
                <a:pos x="604" y="582"/>
              </a:cxn>
              <a:cxn ang="0">
                <a:pos x="671" y="568"/>
              </a:cxn>
              <a:cxn ang="0">
                <a:pos x="604" y="568"/>
              </a:cxn>
              <a:cxn ang="0">
                <a:pos x="537" y="575"/>
              </a:cxn>
              <a:cxn ang="0">
                <a:pos x="483" y="575"/>
              </a:cxn>
              <a:cxn ang="0">
                <a:pos x="429" y="575"/>
              </a:cxn>
              <a:cxn ang="0">
                <a:pos x="376" y="568"/>
              </a:cxn>
              <a:cxn ang="0">
                <a:pos x="322" y="524"/>
              </a:cxn>
              <a:cxn ang="0">
                <a:pos x="268" y="509"/>
              </a:cxn>
              <a:cxn ang="0">
                <a:pos x="255" y="451"/>
              </a:cxn>
              <a:cxn ang="0">
                <a:pos x="255" y="393"/>
              </a:cxn>
              <a:cxn ang="0">
                <a:pos x="248" y="327"/>
              </a:cxn>
              <a:cxn ang="0">
                <a:pos x="242" y="269"/>
              </a:cxn>
              <a:cxn ang="0">
                <a:pos x="228" y="211"/>
              </a:cxn>
              <a:cxn ang="0">
                <a:pos x="201" y="146"/>
              </a:cxn>
              <a:cxn ang="0">
                <a:pos x="141" y="109"/>
              </a:cxn>
              <a:cxn ang="0">
                <a:pos x="161" y="51"/>
              </a:cxn>
              <a:cxn ang="0">
                <a:pos x="134" y="0"/>
              </a:cxn>
            </a:cxnLst>
            <a:rect l="0" t="0" r="r" b="b"/>
            <a:pathLst>
              <a:path w="672" h="605">
                <a:moveTo>
                  <a:pt x="134" y="0"/>
                </a:moveTo>
                <a:lnTo>
                  <a:pt x="154" y="44"/>
                </a:lnTo>
                <a:lnTo>
                  <a:pt x="168" y="73"/>
                </a:lnTo>
                <a:lnTo>
                  <a:pt x="168" y="102"/>
                </a:lnTo>
                <a:lnTo>
                  <a:pt x="168" y="131"/>
                </a:lnTo>
                <a:lnTo>
                  <a:pt x="174" y="160"/>
                </a:lnTo>
                <a:lnTo>
                  <a:pt x="181" y="189"/>
                </a:lnTo>
                <a:lnTo>
                  <a:pt x="201" y="226"/>
                </a:lnTo>
                <a:lnTo>
                  <a:pt x="201" y="262"/>
                </a:lnTo>
                <a:lnTo>
                  <a:pt x="208" y="291"/>
                </a:lnTo>
                <a:lnTo>
                  <a:pt x="215" y="320"/>
                </a:lnTo>
                <a:lnTo>
                  <a:pt x="221" y="349"/>
                </a:lnTo>
                <a:lnTo>
                  <a:pt x="221" y="386"/>
                </a:lnTo>
                <a:lnTo>
                  <a:pt x="228" y="415"/>
                </a:lnTo>
                <a:lnTo>
                  <a:pt x="228" y="444"/>
                </a:lnTo>
                <a:lnTo>
                  <a:pt x="221" y="473"/>
                </a:lnTo>
                <a:lnTo>
                  <a:pt x="228" y="502"/>
                </a:lnTo>
                <a:lnTo>
                  <a:pt x="201" y="524"/>
                </a:lnTo>
                <a:lnTo>
                  <a:pt x="174" y="495"/>
                </a:lnTo>
                <a:lnTo>
                  <a:pt x="161" y="466"/>
                </a:lnTo>
                <a:lnTo>
                  <a:pt x="134" y="437"/>
                </a:lnTo>
                <a:lnTo>
                  <a:pt x="107" y="437"/>
                </a:lnTo>
                <a:lnTo>
                  <a:pt x="81" y="437"/>
                </a:lnTo>
                <a:lnTo>
                  <a:pt x="54" y="422"/>
                </a:lnTo>
                <a:lnTo>
                  <a:pt x="27" y="408"/>
                </a:lnTo>
                <a:lnTo>
                  <a:pt x="0" y="408"/>
                </a:lnTo>
                <a:lnTo>
                  <a:pt x="27" y="422"/>
                </a:lnTo>
                <a:lnTo>
                  <a:pt x="54" y="451"/>
                </a:lnTo>
                <a:lnTo>
                  <a:pt x="81" y="451"/>
                </a:lnTo>
                <a:lnTo>
                  <a:pt x="107" y="458"/>
                </a:lnTo>
                <a:lnTo>
                  <a:pt x="134" y="458"/>
                </a:lnTo>
                <a:lnTo>
                  <a:pt x="148" y="488"/>
                </a:lnTo>
                <a:lnTo>
                  <a:pt x="168" y="517"/>
                </a:lnTo>
                <a:lnTo>
                  <a:pt x="181" y="546"/>
                </a:lnTo>
                <a:lnTo>
                  <a:pt x="208" y="546"/>
                </a:lnTo>
                <a:lnTo>
                  <a:pt x="235" y="531"/>
                </a:lnTo>
                <a:lnTo>
                  <a:pt x="262" y="524"/>
                </a:lnTo>
                <a:lnTo>
                  <a:pt x="289" y="546"/>
                </a:lnTo>
                <a:lnTo>
                  <a:pt x="315" y="560"/>
                </a:lnTo>
                <a:lnTo>
                  <a:pt x="342" y="582"/>
                </a:lnTo>
                <a:lnTo>
                  <a:pt x="369" y="597"/>
                </a:lnTo>
                <a:lnTo>
                  <a:pt x="396" y="597"/>
                </a:lnTo>
                <a:lnTo>
                  <a:pt x="429" y="597"/>
                </a:lnTo>
                <a:lnTo>
                  <a:pt x="483" y="604"/>
                </a:lnTo>
                <a:lnTo>
                  <a:pt x="510" y="604"/>
                </a:lnTo>
                <a:lnTo>
                  <a:pt x="544" y="589"/>
                </a:lnTo>
                <a:lnTo>
                  <a:pt x="570" y="589"/>
                </a:lnTo>
                <a:lnTo>
                  <a:pt x="604" y="582"/>
                </a:lnTo>
                <a:lnTo>
                  <a:pt x="637" y="575"/>
                </a:lnTo>
                <a:lnTo>
                  <a:pt x="671" y="568"/>
                </a:lnTo>
                <a:lnTo>
                  <a:pt x="631" y="568"/>
                </a:lnTo>
                <a:lnTo>
                  <a:pt x="604" y="568"/>
                </a:lnTo>
                <a:lnTo>
                  <a:pt x="564" y="575"/>
                </a:lnTo>
                <a:lnTo>
                  <a:pt x="537" y="575"/>
                </a:lnTo>
                <a:lnTo>
                  <a:pt x="510" y="575"/>
                </a:lnTo>
                <a:lnTo>
                  <a:pt x="483" y="575"/>
                </a:lnTo>
                <a:lnTo>
                  <a:pt x="456" y="575"/>
                </a:lnTo>
                <a:lnTo>
                  <a:pt x="429" y="575"/>
                </a:lnTo>
                <a:lnTo>
                  <a:pt x="403" y="575"/>
                </a:lnTo>
                <a:lnTo>
                  <a:pt x="376" y="568"/>
                </a:lnTo>
                <a:lnTo>
                  <a:pt x="349" y="546"/>
                </a:lnTo>
                <a:lnTo>
                  <a:pt x="322" y="524"/>
                </a:lnTo>
                <a:lnTo>
                  <a:pt x="295" y="524"/>
                </a:lnTo>
                <a:lnTo>
                  <a:pt x="268" y="509"/>
                </a:lnTo>
                <a:lnTo>
                  <a:pt x="248" y="480"/>
                </a:lnTo>
                <a:lnTo>
                  <a:pt x="255" y="451"/>
                </a:lnTo>
                <a:lnTo>
                  <a:pt x="255" y="422"/>
                </a:lnTo>
                <a:lnTo>
                  <a:pt x="255" y="393"/>
                </a:lnTo>
                <a:lnTo>
                  <a:pt x="255" y="364"/>
                </a:lnTo>
                <a:lnTo>
                  <a:pt x="248" y="327"/>
                </a:lnTo>
                <a:lnTo>
                  <a:pt x="248" y="298"/>
                </a:lnTo>
                <a:lnTo>
                  <a:pt x="242" y="269"/>
                </a:lnTo>
                <a:lnTo>
                  <a:pt x="228" y="240"/>
                </a:lnTo>
                <a:lnTo>
                  <a:pt x="228" y="211"/>
                </a:lnTo>
                <a:lnTo>
                  <a:pt x="221" y="175"/>
                </a:lnTo>
                <a:lnTo>
                  <a:pt x="201" y="146"/>
                </a:lnTo>
                <a:lnTo>
                  <a:pt x="161" y="138"/>
                </a:lnTo>
                <a:lnTo>
                  <a:pt x="141" y="109"/>
                </a:lnTo>
                <a:lnTo>
                  <a:pt x="161" y="80"/>
                </a:lnTo>
                <a:lnTo>
                  <a:pt x="161" y="51"/>
                </a:lnTo>
                <a:lnTo>
                  <a:pt x="141" y="22"/>
                </a:lnTo>
                <a:lnTo>
                  <a:pt x="134" y="0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34" name="Freeform 10"/>
          <p:cNvSpPr>
            <a:spLocks/>
          </p:cNvSpPr>
          <p:nvPr/>
        </p:nvSpPr>
        <p:spPr bwMode="auto">
          <a:xfrm>
            <a:off x="796925" y="600075"/>
            <a:ext cx="1803400" cy="4032250"/>
          </a:xfrm>
          <a:custGeom>
            <a:avLst/>
            <a:gdLst/>
            <a:ahLst/>
            <a:cxnLst>
              <a:cxn ang="0">
                <a:pos x="1122" y="87"/>
              </a:cxn>
              <a:cxn ang="0">
                <a:pos x="1095" y="210"/>
              </a:cxn>
              <a:cxn ang="0">
                <a:pos x="1054" y="319"/>
              </a:cxn>
              <a:cxn ang="0">
                <a:pos x="1034" y="406"/>
              </a:cxn>
              <a:cxn ang="0">
                <a:pos x="1075" y="522"/>
              </a:cxn>
              <a:cxn ang="0">
                <a:pos x="1054" y="638"/>
              </a:cxn>
              <a:cxn ang="0">
                <a:pos x="1028" y="754"/>
              </a:cxn>
              <a:cxn ang="0">
                <a:pos x="947" y="863"/>
              </a:cxn>
              <a:cxn ang="0">
                <a:pos x="913" y="979"/>
              </a:cxn>
              <a:cxn ang="0">
                <a:pos x="860" y="1103"/>
              </a:cxn>
              <a:cxn ang="0">
                <a:pos x="813" y="1219"/>
              </a:cxn>
              <a:cxn ang="0">
                <a:pos x="719" y="1313"/>
              </a:cxn>
              <a:cxn ang="0">
                <a:pos x="611" y="1320"/>
              </a:cxn>
              <a:cxn ang="0">
                <a:pos x="504" y="1320"/>
              </a:cxn>
              <a:cxn ang="0">
                <a:pos x="396" y="1364"/>
              </a:cxn>
              <a:cxn ang="0">
                <a:pos x="316" y="1248"/>
              </a:cxn>
              <a:cxn ang="0">
                <a:pos x="208" y="1175"/>
              </a:cxn>
              <a:cxn ang="0">
                <a:pos x="101" y="1175"/>
              </a:cxn>
              <a:cxn ang="0">
                <a:pos x="40" y="1182"/>
              </a:cxn>
              <a:cxn ang="0">
                <a:pos x="141" y="1240"/>
              </a:cxn>
              <a:cxn ang="0">
                <a:pos x="235" y="1328"/>
              </a:cxn>
              <a:cxn ang="0">
                <a:pos x="349" y="1386"/>
              </a:cxn>
              <a:cxn ang="0">
                <a:pos x="356" y="1531"/>
              </a:cxn>
              <a:cxn ang="0">
                <a:pos x="349" y="1690"/>
              </a:cxn>
              <a:cxn ang="0">
                <a:pos x="296" y="1821"/>
              </a:cxn>
              <a:cxn ang="0">
                <a:pos x="235" y="1951"/>
              </a:cxn>
              <a:cxn ang="0">
                <a:pos x="168" y="2082"/>
              </a:cxn>
              <a:cxn ang="0">
                <a:pos x="134" y="2213"/>
              </a:cxn>
              <a:cxn ang="0">
                <a:pos x="67" y="2329"/>
              </a:cxn>
              <a:cxn ang="0">
                <a:pos x="27" y="2452"/>
              </a:cxn>
              <a:cxn ang="0">
                <a:pos x="20" y="2510"/>
              </a:cxn>
              <a:cxn ang="0">
                <a:pos x="81" y="2387"/>
              </a:cxn>
              <a:cxn ang="0">
                <a:pos x="148" y="2271"/>
              </a:cxn>
              <a:cxn ang="0">
                <a:pos x="201" y="2147"/>
              </a:cxn>
              <a:cxn ang="0">
                <a:pos x="242" y="2002"/>
              </a:cxn>
              <a:cxn ang="0">
                <a:pos x="316" y="1886"/>
              </a:cxn>
              <a:cxn ang="0">
                <a:pos x="403" y="1763"/>
              </a:cxn>
              <a:cxn ang="0">
                <a:pos x="430" y="1639"/>
              </a:cxn>
              <a:cxn ang="0">
                <a:pos x="423" y="1523"/>
              </a:cxn>
              <a:cxn ang="0">
                <a:pos x="497" y="1444"/>
              </a:cxn>
              <a:cxn ang="0">
                <a:pos x="651" y="1407"/>
              </a:cxn>
              <a:cxn ang="0">
                <a:pos x="792" y="1364"/>
              </a:cxn>
              <a:cxn ang="0">
                <a:pos x="866" y="1255"/>
              </a:cxn>
              <a:cxn ang="0">
                <a:pos x="907" y="1074"/>
              </a:cxn>
              <a:cxn ang="0">
                <a:pos x="1014" y="979"/>
              </a:cxn>
              <a:cxn ang="0">
                <a:pos x="1048" y="856"/>
              </a:cxn>
              <a:cxn ang="0">
                <a:pos x="1088" y="733"/>
              </a:cxn>
              <a:cxn ang="0">
                <a:pos x="1115" y="617"/>
              </a:cxn>
              <a:cxn ang="0">
                <a:pos x="1108" y="493"/>
              </a:cxn>
              <a:cxn ang="0">
                <a:pos x="1081" y="377"/>
              </a:cxn>
              <a:cxn ang="0">
                <a:pos x="1088" y="261"/>
              </a:cxn>
              <a:cxn ang="0">
                <a:pos x="1135" y="138"/>
              </a:cxn>
            </a:cxnLst>
            <a:rect l="0" t="0" r="r" b="b"/>
            <a:pathLst>
              <a:path w="1136" h="2540">
                <a:moveTo>
                  <a:pt x="1088" y="0"/>
                </a:moveTo>
                <a:lnTo>
                  <a:pt x="1115" y="29"/>
                </a:lnTo>
                <a:lnTo>
                  <a:pt x="1128" y="58"/>
                </a:lnTo>
                <a:lnTo>
                  <a:pt x="1122" y="87"/>
                </a:lnTo>
                <a:lnTo>
                  <a:pt x="1108" y="116"/>
                </a:lnTo>
                <a:lnTo>
                  <a:pt x="1095" y="145"/>
                </a:lnTo>
                <a:lnTo>
                  <a:pt x="1088" y="181"/>
                </a:lnTo>
                <a:lnTo>
                  <a:pt x="1095" y="210"/>
                </a:lnTo>
                <a:lnTo>
                  <a:pt x="1081" y="239"/>
                </a:lnTo>
                <a:lnTo>
                  <a:pt x="1054" y="261"/>
                </a:lnTo>
                <a:lnTo>
                  <a:pt x="1054" y="290"/>
                </a:lnTo>
                <a:lnTo>
                  <a:pt x="1054" y="319"/>
                </a:lnTo>
                <a:lnTo>
                  <a:pt x="1014" y="319"/>
                </a:lnTo>
                <a:lnTo>
                  <a:pt x="1021" y="348"/>
                </a:lnTo>
                <a:lnTo>
                  <a:pt x="1021" y="377"/>
                </a:lnTo>
                <a:lnTo>
                  <a:pt x="1034" y="406"/>
                </a:lnTo>
                <a:lnTo>
                  <a:pt x="1048" y="435"/>
                </a:lnTo>
                <a:lnTo>
                  <a:pt x="1068" y="464"/>
                </a:lnTo>
                <a:lnTo>
                  <a:pt x="1075" y="493"/>
                </a:lnTo>
                <a:lnTo>
                  <a:pt x="1075" y="522"/>
                </a:lnTo>
                <a:lnTo>
                  <a:pt x="1075" y="551"/>
                </a:lnTo>
                <a:lnTo>
                  <a:pt x="1054" y="580"/>
                </a:lnTo>
                <a:lnTo>
                  <a:pt x="1054" y="609"/>
                </a:lnTo>
                <a:lnTo>
                  <a:pt x="1054" y="638"/>
                </a:lnTo>
                <a:lnTo>
                  <a:pt x="1048" y="667"/>
                </a:lnTo>
                <a:lnTo>
                  <a:pt x="1048" y="696"/>
                </a:lnTo>
                <a:lnTo>
                  <a:pt x="1041" y="725"/>
                </a:lnTo>
                <a:lnTo>
                  <a:pt x="1028" y="754"/>
                </a:lnTo>
                <a:lnTo>
                  <a:pt x="1021" y="783"/>
                </a:lnTo>
                <a:lnTo>
                  <a:pt x="981" y="805"/>
                </a:lnTo>
                <a:lnTo>
                  <a:pt x="954" y="834"/>
                </a:lnTo>
                <a:lnTo>
                  <a:pt x="947" y="863"/>
                </a:lnTo>
                <a:lnTo>
                  <a:pt x="940" y="892"/>
                </a:lnTo>
                <a:lnTo>
                  <a:pt x="927" y="921"/>
                </a:lnTo>
                <a:lnTo>
                  <a:pt x="920" y="950"/>
                </a:lnTo>
                <a:lnTo>
                  <a:pt x="913" y="979"/>
                </a:lnTo>
                <a:lnTo>
                  <a:pt x="907" y="1008"/>
                </a:lnTo>
                <a:lnTo>
                  <a:pt x="880" y="1037"/>
                </a:lnTo>
                <a:lnTo>
                  <a:pt x="873" y="1066"/>
                </a:lnTo>
                <a:lnTo>
                  <a:pt x="860" y="1103"/>
                </a:lnTo>
                <a:lnTo>
                  <a:pt x="853" y="1132"/>
                </a:lnTo>
                <a:lnTo>
                  <a:pt x="839" y="1161"/>
                </a:lnTo>
                <a:lnTo>
                  <a:pt x="826" y="1190"/>
                </a:lnTo>
                <a:lnTo>
                  <a:pt x="813" y="1219"/>
                </a:lnTo>
                <a:lnTo>
                  <a:pt x="792" y="1248"/>
                </a:lnTo>
                <a:lnTo>
                  <a:pt x="772" y="1277"/>
                </a:lnTo>
                <a:lnTo>
                  <a:pt x="745" y="1299"/>
                </a:lnTo>
                <a:lnTo>
                  <a:pt x="719" y="1313"/>
                </a:lnTo>
                <a:lnTo>
                  <a:pt x="692" y="1320"/>
                </a:lnTo>
                <a:lnTo>
                  <a:pt x="665" y="1328"/>
                </a:lnTo>
                <a:lnTo>
                  <a:pt x="638" y="1328"/>
                </a:lnTo>
                <a:lnTo>
                  <a:pt x="611" y="1320"/>
                </a:lnTo>
                <a:lnTo>
                  <a:pt x="584" y="1320"/>
                </a:lnTo>
                <a:lnTo>
                  <a:pt x="557" y="1320"/>
                </a:lnTo>
                <a:lnTo>
                  <a:pt x="531" y="1320"/>
                </a:lnTo>
                <a:lnTo>
                  <a:pt x="504" y="1320"/>
                </a:lnTo>
                <a:lnTo>
                  <a:pt x="477" y="1320"/>
                </a:lnTo>
                <a:lnTo>
                  <a:pt x="450" y="1320"/>
                </a:lnTo>
                <a:lnTo>
                  <a:pt x="423" y="1349"/>
                </a:lnTo>
                <a:lnTo>
                  <a:pt x="396" y="1364"/>
                </a:lnTo>
                <a:lnTo>
                  <a:pt x="376" y="1335"/>
                </a:lnTo>
                <a:lnTo>
                  <a:pt x="356" y="1306"/>
                </a:lnTo>
                <a:lnTo>
                  <a:pt x="336" y="1277"/>
                </a:lnTo>
                <a:lnTo>
                  <a:pt x="316" y="1248"/>
                </a:lnTo>
                <a:lnTo>
                  <a:pt x="289" y="1233"/>
                </a:lnTo>
                <a:lnTo>
                  <a:pt x="262" y="1219"/>
                </a:lnTo>
                <a:lnTo>
                  <a:pt x="235" y="1190"/>
                </a:lnTo>
                <a:lnTo>
                  <a:pt x="208" y="1175"/>
                </a:lnTo>
                <a:lnTo>
                  <a:pt x="181" y="1168"/>
                </a:lnTo>
                <a:lnTo>
                  <a:pt x="154" y="1168"/>
                </a:lnTo>
                <a:lnTo>
                  <a:pt x="128" y="1175"/>
                </a:lnTo>
                <a:lnTo>
                  <a:pt x="101" y="1175"/>
                </a:lnTo>
                <a:lnTo>
                  <a:pt x="74" y="1175"/>
                </a:lnTo>
                <a:lnTo>
                  <a:pt x="40" y="1168"/>
                </a:lnTo>
                <a:lnTo>
                  <a:pt x="13" y="1161"/>
                </a:lnTo>
                <a:lnTo>
                  <a:pt x="40" y="1182"/>
                </a:lnTo>
                <a:lnTo>
                  <a:pt x="74" y="1197"/>
                </a:lnTo>
                <a:lnTo>
                  <a:pt x="101" y="1197"/>
                </a:lnTo>
                <a:lnTo>
                  <a:pt x="107" y="1226"/>
                </a:lnTo>
                <a:lnTo>
                  <a:pt x="141" y="1240"/>
                </a:lnTo>
                <a:lnTo>
                  <a:pt x="168" y="1255"/>
                </a:lnTo>
                <a:lnTo>
                  <a:pt x="195" y="1270"/>
                </a:lnTo>
                <a:lnTo>
                  <a:pt x="222" y="1299"/>
                </a:lnTo>
                <a:lnTo>
                  <a:pt x="235" y="1328"/>
                </a:lnTo>
                <a:lnTo>
                  <a:pt x="269" y="1349"/>
                </a:lnTo>
                <a:lnTo>
                  <a:pt x="296" y="1349"/>
                </a:lnTo>
                <a:lnTo>
                  <a:pt x="322" y="1364"/>
                </a:lnTo>
                <a:lnTo>
                  <a:pt x="349" y="1386"/>
                </a:lnTo>
                <a:lnTo>
                  <a:pt x="369" y="1415"/>
                </a:lnTo>
                <a:lnTo>
                  <a:pt x="376" y="1444"/>
                </a:lnTo>
                <a:lnTo>
                  <a:pt x="369" y="1473"/>
                </a:lnTo>
                <a:lnTo>
                  <a:pt x="356" y="1531"/>
                </a:lnTo>
                <a:lnTo>
                  <a:pt x="356" y="1560"/>
                </a:lnTo>
                <a:lnTo>
                  <a:pt x="356" y="1632"/>
                </a:lnTo>
                <a:lnTo>
                  <a:pt x="356" y="1661"/>
                </a:lnTo>
                <a:lnTo>
                  <a:pt x="349" y="1690"/>
                </a:lnTo>
                <a:lnTo>
                  <a:pt x="322" y="1719"/>
                </a:lnTo>
                <a:lnTo>
                  <a:pt x="309" y="1748"/>
                </a:lnTo>
                <a:lnTo>
                  <a:pt x="309" y="1785"/>
                </a:lnTo>
                <a:lnTo>
                  <a:pt x="296" y="1821"/>
                </a:lnTo>
                <a:lnTo>
                  <a:pt x="275" y="1857"/>
                </a:lnTo>
                <a:lnTo>
                  <a:pt x="262" y="1886"/>
                </a:lnTo>
                <a:lnTo>
                  <a:pt x="255" y="1915"/>
                </a:lnTo>
                <a:lnTo>
                  <a:pt x="235" y="1951"/>
                </a:lnTo>
                <a:lnTo>
                  <a:pt x="215" y="1988"/>
                </a:lnTo>
                <a:lnTo>
                  <a:pt x="195" y="2024"/>
                </a:lnTo>
                <a:lnTo>
                  <a:pt x="175" y="2053"/>
                </a:lnTo>
                <a:lnTo>
                  <a:pt x="168" y="2082"/>
                </a:lnTo>
                <a:lnTo>
                  <a:pt x="161" y="2111"/>
                </a:lnTo>
                <a:lnTo>
                  <a:pt x="154" y="2147"/>
                </a:lnTo>
                <a:lnTo>
                  <a:pt x="148" y="2184"/>
                </a:lnTo>
                <a:lnTo>
                  <a:pt x="134" y="2213"/>
                </a:lnTo>
                <a:lnTo>
                  <a:pt x="121" y="2242"/>
                </a:lnTo>
                <a:lnTo>
                  <a:pt x="107" y="2271"/>
                </a:lnTo>
                <a:lnTo>
                  <a:pt x="87" y="2300"/>
                </a:lnTo>
                <a:lnTo>
                  <a:pt x="67" y="2329"/>
                </a:lnTo>
                <a:lnTo>
                  <a:pt x="60" y="2358"/>
                </a:lnTo>
                <a:lnTo>
                  <a:pt x="47" y="2387"/>
                </a:lnTo>
                <a:lnTo>
                  <a:pt x="40" y="2416"/>
                </a:lnTo>
                <a:lnTo>
                  <a:pt x="27" y="2452"/>
                </a:lnTo>
                <a:lnTo>
                  <a:pt x="20" y="2481"/>
                </a:lnTo>
                <a:lnTo>
                  <a:pt x="13" y="2510"/>
                </a:lnTo>
                <a:lnTo>
                  <a:pt x="0" y="2539"/>
                </a:lnTo>
                <a:lnTo>
                  <a:pt x="20" y="2510"/>
                </a:lnTo>
                <a:lnTo>
                  <a:pt x="34" y="2481"/>
                </a:lnTo>
                <a:lnTo>
                  <a:pt x="54" y="2445"/>
                </a:lnTo>
                <a:lnTo>
                  <a:pt x="67" y="2416"/>
                </a:lnTo>
                <a:lnTo>
                  <a:pt x="81" y="2387"/>
                </a:lnTo>
                <a:lnTo>
                  <a:pt x="94" y="2358"/>
                </a:lnTo>
                <a:lnTo>
                  <a:pt x="107" y="2329"/>
                </a:lnTo>
                <a:lnTo>
                  <a:pt x="128" y="2300"/>
                </a:lnTo>
                <a:lnTo>
                  <a:pt x="148" y="2271"/>
                </a:lnTo>
                <a:lnTo>
                  <a:pt x="168" y="2242"/>
                </a:lnTo>
                <a:lnTo>
                  <a:pt x="175" y="2213"/>
                </a:lnTo>
                <a:lnTo>
                  <a:pt x="188" y="2176"/>
                </a:lnTo>
                <a:lnTo>
                  <a:pt x="201" y="2147"/>
                </a:lnTo>
                <a:lnTo>
                  <a:pt x="215" y="2118"/>
                </a:lnTo>
                <a:lnTo>
                  <a:pt x="222" y="2060"/>
                </a:lnTo>
                <a:lnTo>
                  <a:pt x="235" y="2031"/>
                </a:lnTo>
                <a:lnTo>
                  <a:pt x="242" y="2002"/>
                </a:lnTo>
                <a:lnTo>
                  <a:pt x="269" y="1973"/>
                </a:lnTo>
                <a:lnTo>
                  <a:pt x="296" y="1951"/>
                </a:lnTo>
                <a:lnTo>
                  <a:pt x="309" y="1922"/>
                </a:lnTo>
                <a:lnTo>
                  <a:pt x="316" y="1886"/>
                </a:lnTo>
                <a:lnTo>
                  <a:pt x="329" y="1857"/>
                </a:lnTo>
                <a:lnTo>
                  <a:pt x="356" y="1828"/>
                </a:lnTo>
                <a:lnTo>
                  <a:pt x="383" y="1792"/>
                </a:lnTo>
                <a:lnTo>
                  <a:pt x="403" y="1763"/>
                </a:lnTo>
                <a:lnTo>
                  <a:pt x="416" y="1734"/>
                </a:lnTo>
                <a:lnTo>
                  <a:pt x="423" y="1705"/>
                </a:lnTo>
                <a:lnTo>
                  <a:pt x="430" y="1668"/>
                </a:lnTo>
                <a:lnTo>
                  <a:pt x="430" y="1639"/>
                </a:lnTo>
                <a:lnTo>
                  <a:pt x="430" y="1610"/>
                </a:lnTo>
                <a:lnTo>
                  <a:pt x="423" y="1581"/>
                </a:lnTo>
                <a:lnTo>
                  <a:pt x="423" y="1552"/>
                </a:lnTo>
                <a:lnTo>
                  <a:pt x="423" y="1523"/>
                </a:lnTo>
                <a:lnTo>
                  <a:pt x="423" y="1494"/>
                </a:lnTo>
                <a:lnTo>
                  <a:pt x="443" y="1465"/>
                </a:lnTo>
                <a:lnTo>
                  <a:pt x="470" y="1458"/>
                </a:lnTo>
                <a:lnTo>
                  <a:pt x="497" y="1444"/>
                </a:lnTo>
                <a:lnTo>
                  <a:pt x="524" y="1436"/>
                </a:lnTo>
                <a:lnTo>
                  <a:pt x="584" y="1429"/>
                </a:lnTo>
                <a:lnTo>
                  <a:pt x="618" y="1415"/>
                </a:lnTo>
                <a:lnTo>
                  <a:pt x="651" y="1407"/>
                </a:lnTo>
                <a:lnTo>
                  <a:pt x="678" y="1393"/>
                </a:lnTo>
                <a:lnTo>
                  <a:pt x="719" y="1393"/>
                </a:lnTo>
                <a:lnTo>
                  <a:pt x="766" y="1378"/>
                </a:lnTo>
                <a:lnTo>
                  <a:pt x="792" y="1364"/>
                </a:lnTo>
                <a:lnTo>
                  <a:pt x="819" y="1349"/>
                </a:lnTo>
                <a:lnTo>
                  <a:pt x="846" y="1320"/>
                </a:lnTo>
                <a:lnTo>
                  <a:pt x="853" y="1284"/>
                </a:lnTo>
                <a:lnTo>
                  <a:pt x="866" y="1255"/>
                </a:lnTo>
                <a:lnTo>
                  <a:pt x="866" y="1211"/>
                </a:lnTo>
                <a:lnTo>
                  <a:pt x="880" y="1161"/>
                </a:lnTo>
                <a:lnTo>
                  <a:pt x="893" y="1103"/>
                </a:lnTo>
                <a:lnTo>
                  <a:pt x="907" y="1074"/>
                </a:lnTo>
                <a:lnTo>
                  <a:pt x="947" y="1059"/>
                </a:lnTo>
                <a:lnTo>
                  <a:pt x="974" y="1037"/>
                </a:lnTo>
                <a:lnTo>
                  <a:pt x="1001" y="1008"/>
                </a:lnTo>
                <a:lnTo>
                  <a:pt x="1014" y="979"/>
                </a:lnTo>
                <a:lnTo>
                  <a:pt x="1021" y="950"/>
                </a:lnTo>
                <a:lnTo>
                  <a:pt x="1034" y="914"/>
                </a:lnTo>
                <a:lnTo>
                  <a:pt x="1041" y="885"/>
                </a:lnTo>
                <a:lnTo>
                  <a:pt x="1048" y="856"/>
                </a:lnTo>
                <a:lnTo>
                  <a:pt x="1054" y="820"/>
                </a:lnTo>
                <a:lnTo>
                  <a:pt x="1061" y="791"/>
                </a:lnTo>
                <a:lnTo>
                  <a:pt x="1075" y="762"/>
                </a:lnTo>
                <a:lnTo>
                  <a:pt x="1088" y="733"/>
                </a:lnTo>
                <a:lnTo>
                  <a:pt x="1095" y="704"/>
                </a:lnTo>
                <a:lnTo>
                  <a:pt x="1108" y="675"/>
                </a:lnTo>
                <a:lnTo>
                  <a:pt x="1108" y="646"/>
                </a:lnTo>
                <a:lnTo>
                  <a:pt x="1115" y="617"/>
                </a:lnTo>
                <a:lnTo>
                  <a:pt x="1115" y="588"/>
                </a:lnTo>
                <a:lnTo>
                  <a:pt x="1115" y="551"/>
                </a:lnTo>
                <a:lnTo>
                  <a:pt x="1108" y="522"/>
                </a:lnTo>
                <a:lnTo>
                  <a:pt x="1108" y="493"/>
                </a:lnTo>
                <a:lnTo>
                  <a:pt x="1101" y="464"/>
                </a:lnTo>
                <a:lnTo>
                  <a:pt x="1088" y="435"/>
                </a:lnTo>
                <a:lnTo>
                  <a:pt x="1081" y="406"/>
                </a:lnTo>
                <a:lnTo>
                  <a:pt x="1081" y="377"/>
                </a:lnTo>
                <a:lnTo>
                  <a:pt x="1081" y="348"/>
                </a:lnTo>
                <a:lnTo>
                  <a:pt x="1081" y="319"/>
                </a:lnTo>
                <a:lnTo>
                  <a:pt x="1081" y="290"/>
                </a:lnTo>
                <a:lnTo>
                  <a:pt x="1088" y="261"/>
                </a:lnTo>
                <a:lnTo>
                  <a:pt x="1095" y="232"/>
                </a:lnTo>
                <a:lnTo>
                  <a:pt x="1108" y="203"/>
                </a:lnTo>
                <a:lnTo>
                  <a:pt x="1128" y="167"/>
                </a:lnTo>
                <a:lnTo>
                  <a:pt x="1135" y="138"/>
                </a:lnTo>
                <a:lnTo>
                  <a:pt x="1135" y="109"/>
                </a:lnTo>
                <a:lnTo>
                  <a:pt x="1128" y="80"/>
                </a:lnTo>
                <a:lnTo>
                  <a:pt x="1122" y="51"/>
                </a:lnTo>
              </a:path>
            </a:pathLst>
          </a:custGeom>
          <a:solidFill>
            <a:srgbClr val="6D6D6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37" name="Freeform 13"/>
          <p:cNvSpPr>
            <a:spLocks/>
          </p:cNvSpPr>
          <p:nvPr/>
        </p:nvSpPr>
        <p:spPr bwMode="auto">
          <a:xfrm>
            <a:off x="842963" y="565150"/>
            <a:ext cx="7639050" cy="5495925"/>
          </a:xfrm>
          <a:custGeom>
            <a:avLst/>
            <a:gdLst/>
            <a:ahLst/>
            <a:cxnLst>
              <a:cxn ang="0">
                <a:pos x="444" y="348"/>
              </a:cxn>
              <a:cxn ang="0">
                <a:pos x="817" y="664"/>
              </a:cxn>
              <a:cxn ang="0">
                <a:pos x="1190" y="925"/>
              </a:cxn>
              <a:cxn ang="0">
                <a:pos x="1614" y="1252"/>
              </a:cxn>
              <a:cxn ang="0">
                <a:pos x="2058" y="1611"/>
              </a:cxn>
              <a:cxn ang="0">
                <a:pos x="2421" y="1926"/>
              </a:cxn>
              <a:cxn ang="0">
                <a:pos x="2673" y="2362"/>
              </a:cxn>
              <a:cxn ang="0">
                <a:pos x="2249" y="2318"/>
              </a:cxn>
              <a:cxn ang="0">
                <a:pos x="1815" y="2307"/>
              </a:cxn>
              <a:cxn ang="0">
                <a:pos x="1311" y="2373"/>
              </a:cxn>
              <a:cxn ang="0">
                <a:pos x="918" y="2318"/>
              </a:cxn>
              <a:cxn ang="0">
                <a:pos x="474" y="2122"/>
              </a:cxn>
              <a:cxn ang="0">
                <a:pos x="30" y="1752"/>
              </a:cxn>
              <a:cxn ang="0">
                <a:pos x="403" y="2090"/>
              </a:cxn>
              <a:cxn ang="0">
                <a:pos x="827" y="2296"/>
              </a:cxn>
              <a:cxn ang="0">
                <a:pos x="635" y="2416"/>
              </a:cxn>
              <a:cxn ang="0">
                <a:pos x="212" y="2569"/>
              </a:cxn>
              <a:cxn ang="0">
                <a:pos x="252" y="2612"/>
              </a:cxn>
              <a:cxn ang="0">
                <a:pos x="676" y="2438"/>
              </a:cxn>
              <a:cxn ang="0">
                <a:pos x="1089" y="2405"/>
              </a:cxn>
              <a:cxn ang="0">
                <a:pos x="1553" y="2569"/>
              </a:cxn>
              <a:cxn ang="0">
                <a:pos x="1624" y="3004"/>
              </a:cxn>
              <a:cxn ang="0">
                <a:pos x="1069" y="3189"/>
              </a:cxn>
              <a:cxn ang="0">
                <a:pos x="595" y="3298"/>
              </a:cxn>
              <a:cxn ang="0">
                <a:pos x="161" y="3341"/>
              </a:cxn>
              <a:cxn ang="0">
                <a:pos x="292" y="3320"/>
              </a:cxn>
              <a:cxn ang="0">
                <a:pos x="767" y="3298"/>
              </a:cxn>
              <a:cxn ang="0">
                <a:pos x="1241" y="3189"/>
              </a:cxn>
              <a:cxn ang="0">
                <a:pos x="1654" y="2982"/>
              </a:cxn>
              <a:cxn ang="0">
                <a:pos x="2088" y="2917"/>
              </a:cxn>
              <a:cxn ang="0">
                <a:pos x="2521" y="3058"/>
              </a:cxn>
              <a:cxn ang="0">
                <a:pos x="2975" y="3200"/>
              </a:cxn>
              <a:cxn ang="0">
                <a:pos x="3490" y="3309"/>
              </a:cxn>
              <a:cxn ang="0">
                <a:pos x="3944" y="3385"/>
              </a:cxn>
              <a:cxn ang="0">
                <a:pos x="4408" y="3450"/>
              </a:cxn>
              <a:cxn ang="0">
                <a:pos x="4297" y="3439"/>
              </a:cxn>
              <a:cxn ang="0">
                <a:pos x="3782" y="3330"/>
              </a:cxn>
              <a:cxn ang="0">
                <a:pos x="3197" y="3200"/>
              </a:cxn>
              <a:cxn ang="0">
                <a:pos x="2733" y="3124"/>
              </a:cxn>
              <a:cxn ang="0">
                <a:pos x="2199" y="2884"/>
              </a:cxn>
              <a:cxn ang="0">
                <a:pos x="1684" y="2677"/>
              </a:cxn>
              <a:cxn ang="0">
                <a:pos x="1220" y="2471"/>
              </a:cxn>
              <a:cxn ang="0">
                <a:pos x="1493" y="2394"/>
              </a:cxn>
              <a:cxn ang="0">
                <a:pos x="2078" y="2318"/>
              </a:cxn>
              <a:cxn ang="0">
                <a:pos x="2582" y="2362"/>
              </a:cxn>
              <a:cxn ang="0">
                <a:pos x="3056" y="2569"/>
              </a:cxn>
              <a:cxn ang="0">
                <a:pos x="3500" y="2743"/>
              </a:cxn>
              <a:cxn ang="0">
                <a:pos x="4075" y="3004"/>
              </a:cxn>
              <a:cxn ang="0">
                <a:pos x="4569" y="3243"/>
              </a:cxn>
              <a:cxn ang="0">
                <a:pos x="4650" y="3265"/>
              </a:cxn>
              <a:cxn ang="0">
                <a:pos x="4196" y="3015"/>
              </a:cxn>
              <a:cxn ang="0">
                <a:pos x="3742" y="2764"/>
              </a:cxn>
              <a:cxn ang="0">
                <a:pos x="3278" y="2634"/>
              </a:cxn>
              <a:cxn ang="0">
                <a:pos x="2733" y="2362"/>
              </a:cxn>
              <a:cxn ang="0">
                <a:pos x="2461" y="1959"/>
              </a:cxn>
              <a:cxn ang="0">
                <a:pos x="2168" y="1600"/>
              </a:cxn>
              <a:cxn ang="0">
                <a:pos x="1765" y="1317"/>
              </a:cxn>
              <a:cxn ang="0">
                <a:pos x="1362" y="969"/>
              </a:cxn>
              <a:cxn ang="0">
                <a:pos x="938" y="740"/>
              </a:cxn>
              <a:cxn ang="0">
                <a:pos x="595" y="392"/>
              </a:cxn>
              <a:cxn ang="0">
                <a:pos x="242" y="87"/>
              </a:cxn>
            </a:cxnLst>
            <a:rect l="0" t="0" r="r" b="b"/>
            <a:pathLst>
              <a:path w="4812" h="3462">
                <a:moveTo>
                  <a:pt x="101" y="0"/>
                </a:moveTo>
                <a:lnTo>
                  <a:pt x="141" y="44"/>
                </a:lnTo>
                <a:lnTo>
                  <a:pt x="182" y="76"/>
                </a:lnTo>
                <a:lnTo>
                  <a:pt x="222" y="109"/>
                </a:lnTo>
                <a:lnTo>
                  <a:pt x="262" y="141"/>
                </a:lnTo>
                <a:lnTo>
                  <a:pt x="282" y="185"/>
                </a:lnTo>
                <a:lnTo>
                  <a:pt x="323" y="218"/>
                </a:lnTo>
                <a:lnTo>
                  <a:pt x="363" y="261"/>
                </a:lnTo>
                <a:lnTo>
                  <a:pt x="403" y="305"/>
                </a:lnTo>
                <a:lnTo>
                  <a:pt x="444" y="348"/>
                </a:lnTo>
                <a:lnTo>
                  <a:pt x="484" y="370"/>
                </a:lnTo>
                <a:lnTo>
                  <a:pt x="524" y="414"/>
                </a:lnTo>
                <a:lnTo>
                  <a:pt x="565" y="435"/>
                </a:lnTo>
                <a:lnTo>
                  <a:pt x="605" y="446"/>
                </a:lnTo>
                <a:lnTo>
                  <a:pt x="646" y="479"/>
                </a:lnTo>
                <a:lnTo>
                  <a:pt x="686" y="501"/>
                </a:lnTo>
                <a:lnTo>
                  <a:pt x="716" y="544"/>
                </a:lnTo>
                <a:lnTo>
                  <a:pt x="756" y="566"/>
                </a:lnTo>
                <a:lnTo>
                  <a:pt x="797" y="588"/>
                </a:lnTo>
                <a:lnTo>
                  <a:pt x="817" y="664"/>
                </a:lnTo>
                <a:lnTo>
                  <a:pt x="847" y="707"/>
                </a:lnTo>
                <a:lnTo>
                  <a:pt x="888" y="729"/>
                </a:lnTo>
                <a:lnTo>
                  <a:pt x="928" y="762"/>
                </a:lnTo>
                <a:lnTo>
                  <a:pt x="958" y="805"/>
                </a:lnTo>
                <a:lnTo>
                  <a:pt x="999" y="805"/>
                </a:lnTo>
                <a:lnTo>
                  <a:pt x="1029" y="849"/>
                </a:lnTo>
                <a:lnTo>
                  <a:pt x="1069" y="871"/>
                </a:lnTo>
                <a:lnTo>
                  <a:pt x="1109" y="892"/>
                </a:lnTo>
                <a:lnTo>
                  <a:pt x="1150" y="925"/>
                </a:lnTo>
                <a:lnTo>
                  <a:pt x="1190" y="925"/>
                </a:lnTo>
                <a:lnTo>
                  <a:pt x="1230" y="947"/>
                </a:lnTo>
                <a:lnTo>
                  <a:pt x="1281" y="969"/>
                </a:lnTo>
                <a:lnTo>
                  <a:pt x="1321" y="1012"/>
                </a:lnTo>
                <a:lnTo>
                  <a:pt x="1362" y="1023"/>
                </a:lnTo>
                <a:lnTo>
                  <a:pt x="1402" y="1067"/>
                </a:lnTo>
                <a:lnTo>
                  <a:pt x="1422" y="1121"/>
                </a:lnTo>
                <a:lnTo>
                  <a:pt x="1473" y="1165"/>
                </a:lnTo>
                <a:lnTo>
                  <a:pt x="1523" y="1197"/>
                </a:lnTo>
                <a:lnTo>
                  <a:pt x="1573" y="1241"/>
                </a:lnTo>
                <a:lnTo>
                  <a:pt x="1614" y="1252"/>
                </a:lnTo>
                <a:lnTo>
                  <a:pt x="1664" y="1284"/>
                </a:lnTo>
                <a:lnTo>
                  <a:pt x="1705" y="1328"/>
                </a:lnTo>
                <a:lnTo>
                  <a:pt x="1795" y="1350"/>
                </a:lnTo>
                <a:lnTo>
                  <a:pt x="1836" y="1382"/>
                </a:lnTo>
                <a:lnTo>
                  <a:pt x="1856" y="1437"/>
                </a:lnTo>
                <a:lnTo>
                  <a:pt x="1866" y="1513"/>
                </a:lnTo>
                <a:lnTo>
                  <a:pt x="1916" y="1556"/>
                </a:lnTo>
                <a:lnTo>
                  <a:pt x="1967" y="1567"/>
                </a:lnTo>
                <a:lnTo>
                  <a:pt x="2017" y="1578"/>
                </a:lnTo>
                <a:lnTo>
                  <a:pt x="2058" y="1611"/>
                </a:lnTo>
                <a:lnTo>
                  <a:pt x="2098" y="1643"/>
                </a:lnTo>
                <a:lnTo>
                  <a:pt x="2138" y="1665"/>
                </a:lnTo>
                <a:lnTo>
                  <a:pt x="2199" y="1665"/>
                </a:lnTo>
                <a:lnTo>
                  <a:pt x="2239" y="1676"/>
                </a:lnTo>
                <a:lnTo>
                  <a:pt x="2279" y="1687"/>
                </a:lnTo>
                <a:lnTo>
                  <a:pt x="2300" y="1774"/>
                </a:lnTo>
                <a:lnTo>
                  <a:pt x="2320" y="1818"/>
                </a:lnTo>
                <a:lnTo>
                  <a:pt x="2370" y="1861"/>
                </a:lnTo>
                <a:lnTo>
                  <a:pt x="2411" y="1883"/>
                </a:lnTo>
                <a:lnTo>
                  <a:pt x="2421" y="1926"/>
                </a:lnTo>
                <a:lnTo>
                  <a:pt x="2431" y="1970"/>
                </a:lnTo>
                <a:lnTo>
                  <a:pt x="2451" y="2013"/>
                </a:lnTo>
                <a:lnTo>
                  <a:pt x="2481" y="2068"/>
                </a:lnTo>
                <a:lnTo>
                  <a:pt x="2511" y="2122"/>
                </a:lnTo>
                <a:lnTo>
                  <a:pt x="2521" y="2166"/>
                </a:lnTo>
                <a:lnTo>
                  <a:pt x="2532" y="2209"/>
                </a:lnTo>
                <a:lnTo>
                  <a:pt x="2552" y="2253"/>
                </a:lnTo>
                <a:lnTo>
                  <a:pt x="2602" y="2296"/>
                </a:lnTo>
                <a:lnTo>
                  <a:pt x="2643" y="2318"/>
                </a:lnTo>
                <a:lnTo>
                  <a:pt x="2673" y="2362"/>
                </a:lnTo>
                <a:lnTo>
                  <a:pt x="2632" y="2362"/>
                </a:lnTo>
                <a:lnTo>
                  <a:pt x="2592" y="2362"/>
                </a:lnTo>
                <a:lnTo>
                  <a:pt x="2542" y="2351"/>
                </a:lnTo>
                <a:lnTo>
                  <a:pt x="2501" y="2340"/>
                </a:lnTo>
                <a:lnTo>
                  <a:pt x="2461" y="2340"/>
                </a:lnTo>
                <a:lnTo>
                  <a:pt x="2421" y="2340"/>
                </a:lnTo>
                <a:lnTo>
                  <a:pt x="2380" y="2307"/>
                </a:lnTo>
                <a:lnTo>
                  <a:pt x="2330" y="2296"/>
                </a:lnTo>
                <a:lnTo>
                  <a:pt x="2290" y="2296"/>
                </a:lnTo>
                <a:lnTo>
                  <a:pt x="2249" y="2318"/>
                </a:lnTo>
                <a:lnTo>
                  <a:pt x="2209" y="2329"/>
                </a:lnTo>
                <a:lnTo>
                  <a:pt x="2168" y="2329"/>
                </a:lnTo>
                <a:lnTo>
                  <a:pt x="2128" y="2329"/>
                </a:lnTo>
                <a:lnTo>
                  <a:pt x="2088" y="2329"/>
                </a:lnTo>
                <a:lnTo>
                  <a:pt x="2047" y="2329"/>
                </a:lnTo>
                <a:lnTo>
                  <a:pt x="2007" y="2329"/>
                </a:lnTo>
                <a:lnTo>
                  <a:pt x="1957" y="2340"/>
                </a:lnTo>
                <a:lnTo>
                  <a:pt x="1906" y="2340"/>
                </a:lnTo>
                <a:lnTo>
                  <a:pt x="1866" y="2318"/>
                </a:lnTo>
                <a:lnTo>
                  <a:pt x="1815" y="2307"/>
                </a:lnTo>
                <a:lnTo>
                  <a:pt x="1745" y="2318"/>
                </a:lnTo>
                <a:lnTo>
                  <a:pt x="1705" y="2340"/>
                </a:lnTo>
                <a:lnTo>
                  <a:pt x="1664" y="2362"/>
                </a:lnTo>
                <a:lnTo>
                  <a:pt x="1624" y="2373"/>
                </a:lnTo>
                <a:lnTo>
                  <a:pt x="1583" y="2373"/>
                </a:lnTo>
                <a:lnTo>
                  <a:pt x="1543" y="2373"/>
                </a:lnTo>
                <a:lnTo>
                  <a:pt x="1473" y="2373"/>
                </a:lnTo>
                <a:lnTo>
                  <a:pt x="1432" y="2373"/>
                </a:lnTo>
                <a:lnTo>
                  <a:pt x="1352" y="2373"/>
                </a:lnTo>
                <a:lnTo>
                  <a:pt x="1311" y="2373"/>
                </a:lnTo>
                <a:lnTo>
                  <a:pt x="1271" y="2384"/>
                </a:lnTo>
                <a:lnTo>
                  <a:pt x="1230" y="2405"/>
                </a:lnTo>
                <a:lnTo>
                  <a:pt x="1190" y="2405"/>
                </a:lnTo>
                <a:lnTo>
                  <a:pt x="1150" y="2405"/>
                </a:lnTo>
                <a:lnTo>
                  <a:pt x="1109" y="2405"/>
                </a:lnTo>
                <a:lnTo>
                  <a:pt x="1069" y="2405"/>
                </a:lnTo>
                <a:lnTo>
                  <a:pt x="1029" y="2405"/>
                </a:lnTo>
                <a:lnTo>
                  <a:pt x="988" y="2394"/>
                </a:lnTo>
                <a:lnTo>
                  <a:pt x="948" y="2362"/>
                </a:lnTo>
                <a:lnTo>
                  <a:pt x="918" y="2318"/>
                </a:lnTo>
                <a:lnTo>
                  <a:pt x="877" y="2286"/>
                </a:lnTo>
                <a:lnTo>
                  <a:pt x="837" y="2275"/>
                </a:lnTo>
                <a:lnTo>
                  <a:pt x="797" y="2253"/>
                </a:lnTo>
                <a:lnTo>
                  <a:pt x="736" y="2242"/>
                </a:lnTo>
                <a:lnTo>
                  <a:pt x="696" y="2220"/>
                </a:lnTo>
                <a:lnTo>
                  <a:pt x="656" y="2220"/>
                </a:lnTo>
                <a:lnTo>
                  <a:pt x="615" y="2198"/>
                </a:lnTo>
                <a:lnTo>
                  <a:pt x="565" y="2144"/>
                </a:lnTo>
                <a:lnTo>
                  <a:pt x="524" y="2122"/>
                </a:lnTo>
                <a:lnTo>
                  <a:pt x="474" y="2122"/>
                </a:lnTo>
                <a:lnTo>
                  <a:pt x="434" y="2101"/>
                </a:lnTo>
                <a:lnTo>
                  <a:pt x="383" y="2057"/>
                </a:lnTo>
                <a:lnTo>
                  <a:pt x="313" y="2013"/>
                </a:lnTo>
                <a:lnTo>
                  <a:pt x="272" y="1981"/>
                </a:lnTo>
                <a:lnTo>
                  <a:pt x="232" y="1970"/>
                </a:lnTo>
                <a:lnTo>
                  <a:pt x="192" y="1937"/>
                </a:lnTo>
                <a:lnTo>
                  <a:pt x="161" y="1894"/>
                </a:lnTo>
                <a:lnTo>
                  <a:pt x="121" y="1839"/>
                </a:lnTo>
                <a:lnTo>
                  <a:pt x="71" y="1785"/>
                </a:lnTo>
                <a:lnTo>
                  <a:pt x="30" y="1752"/>
                </a:lnTo>
                <a:lnTo>
                  <a:pt x="50" y="1796"/>
                </a:lnTo>
                <a:lnTo>
                  <a:pt x="91" y="1828"/>
                </a:lnTo>
                <a:lnTo>
                  <a:pt x="121" y="1872"/>
                </a:lnTo>
                <a:lnTo>
                  <a:pt x="151" y="1916"/>
                </a:lnTo>
                <a:lnTo>
                  <a:pt x="192" y="1959"/>
                </a:lnTo>
                <a:lnTo>
                  <a:pt x="232" y="1981"/>
                </a:lnTo>
                <a:lnTo>
                  <a:pt x="282" y="2013"/>
                </a:lnTo>
                <a:lnTo>
                  <a:pt x="323" y="2035"/>
                </a:lnTo>
                <a:lnTo>
                  <a:pt x="363" y="2068"/>
                </a:lnTo>
                <a:lnTo>
                  <a:pt x="403" y="2090"/>
                </a:lnTo>
                <a:lnTo>
                  <a:pt x="444" y="2111"/>
                </a:lnTo>
                <a:lnTo>
                  <a:pt x="484" y="2122"/>
                </a:lnTo>
                <a:lnTo>
                  <a:pt x="524" y="2155"/>
                </a:lnTo>
                <a:lnTo>
                  <a:pt x="565" y="2188"/>
                </a:lnTo>
                <a:lnTo>
                  <a:pt x="615" y="2231"/>
                </a:lnTo>
                <a:lnTo>
                  <a:pt x="656" y="2231"/>
                </a:lnTo>
                <a:lnTo>
                  <a:pt x="696" y="2231"/>
                </a:lnTo>
                <a:lnTo>
                  <a:pt x="736" y="2275"/>
                </a:lnTo>
                <a:lnTo>
                  <a:pt x="787" y="2286"/>
                </a:lnTo>
                <a:lnTo>
                  <a:pt x="827" y="2296"/>
                </a:lnTo>
                <a:lnTo>
                  <a:pt x="908" y="2329"/>
                </a:lnTo>
                <a:lnTo>
                  <a:pt x="948" y="2373"/>
                </a:lnTo>
                <a:lnTo>
                  <a:pt x="999" y="2427"/>
                </a:lnTo>
                <a:lnTo>
                  <a:pt x="938" y="2438"/>
                </a:lnTo>
                <a:lnTo>
                  <a:pt x="888" y="2405"/>
                </a:lnTo>
                <a:lnTo>
                  <a:pt x="847" y="2394"/>
                </a:lnTo>
                <a:lnTo>
                  <a:pt x="807" y="2405"/>
                </a:lnTo>
                <a:lnTo>
                  <a:pt x="767" y="2427"/>
                </a:lnTo>
                <a:lnTo>
                  <a:pt x="716" y="2427"/>
                </a:lnTo>
                <a:lnTo>
                  <a:pt x="635" y="2416"/>
                </a:lnTo>
                <a:lnTo>
                  <a:pt x="595" y="2394"/>
                </a:lnTo>
                <a:lnTo>
                  <a:pt x="555" y="2405"/>
                </a:lnTo>
                <a:lnTo>
                  <a:pt x="514" y="2427"/>
                </a:lnTo>
                <a:lnTo>
                  <a:pt x="474" y="2438"/>
                </a:lnTo>
                <a:lnTo>
                  <a:pt x="403" y="2471"/>
                </a:lnTo>
                <a:lnTo>
                  <a:pt x="373" y="2547"/>
                </a:lnTo>
                <a:lnTo>
                  <a:pt x="333" y="2569"/>
                </a:lnTo>
                <a:lnTo>
                  <a:pt x="292" y="2579"/>
                </a:lnTo>
                <a:lnTo>
                  <a:pt x="252" y="2569"/>
                </a:lnTo>
                <a:lnTo>
                  <a:pt x="212" y="2569"/>
                </a:lnTo>
                <a:lnTo>
                  <a:pt x="171" y="2569"/>
                </a:lnTo>
                <a:lnTo>
                  <a:pt x="121" y="2569"/>
                </a:lnTo>
                <a:lnTo>
                  <a:pt x="81" y="2569"/>
                </a:lnTo>
                <a:lnTo>
                  <a:pt x="40" y="2569"/>
                </a:lnTo>
                <a:lnTo>
                  <a:pt x="0" y="2569"/>
                </a:lnTo>
                <a:lnTo>
                  <a:pt x="71" y="2569"/>
                </a:lnTo>
                <a:lnTo>
                  <a:pt x="131" y="2569"/>
                </a:lnTo>
                <a:lnTo>
                  <a:pt x="171" y="2590"/>
                </a:lnTo>
                <a:lnTo>
                  <a:pt x="212" y="2612"/>
                </a:lnTo>
                <a:lnTo>
                  <a:pt x="252" y="2612"/>
                </a:lnTo>
                <a:lnTo>
                  <a:pt x="292" y="2612"/>
                </a:lnTo>
                <a:lnTo>
                  <a:pt x="333" y="2590"/>
                </a:lnTo>
                <a:lnTo>
                  <a:pt x="373" y="2547"/>
                </a:lnTo>
                <a:lnTo>
                  <a:pt x="424" y="2503"/>
                </a:lnTo>
                <a:lnTo>
                  <a:pt x="464" y="2481"/>
                </a:lnTo>
                <a:lnTo>
                  <a:pt x="504" y="2449"/>
                </a:lnTo>
                <a:lnTo>
                  <a:pt x="555" y="2438"/>
                </a:lnTo>
                <a:lnTo>
                  <a:pt x="595" y="2438"/>
                </a:lnTo>
                <a:lnTo>
                  <a:pt x="635" y="2438"/>
                </a:lnTo>
                <a:lnTo>
                  <a:pt x="676" y="2438"/>
                </a:lnTo>
                <a:lnTo>
                  <a:pt x="716" y="2438"/>
                </a:lnTo>
                <a:lnTo>
                  <a:pt x="756" y="2438"/>
                </a:lnTo>
                <a:lnTo>
                  <a:pt x="797" y="2427"/>
                </a:lnTo>
                <a:lnTo>
                  <a:pt x="847" y="2416"/>
                </a:lnTo>
                <a:lnTo>
                  <a:pt x="888" y="2438"/>
                </a:lnTo>
                <a:lnTo>
                  <a:pt x="928" y="2449"/>
                </a:lnTo>
                <a:lnTo>
                  <a:pt x="978" y="2460"/>
                </a:lnTo>
                <a:lnTo>
                  <a:pt x="1019" y="2460"/>
                </a:lnTo>
                <a:lnTo>
                  <a:pt x="1049" y="2416"/>
                </a:lnTo>
                <a:lnTo>
                  <a:pt x="1089" y="2405"/>
                </a:lnTo>
                <a:lnTo>
                  <a:pt x="1130" y="2427"/>
                </a:lnTo>
                <a:lnTo>
                  <a:pt x="1170" y="2460"/>
                </a:lnTo>
                <a:lnTo>
                  <a:pt x="1210" y="2481"/>
                </a:lnTo>
                <a:lnTo>
                  <a:pt x="1251" y="2481"/>
                </a:lnTo>
                <a:lnTo>
                  <a:pt x="1291" y="2503"/>
                </a:lnTo>
                <a:lnTo>
                  <a:pt x="1341" y="2525"/>
                </a:lnTo>
                <a:lnTo>
                  <a:pt x="1382" y="2536"/>
                </a:lnTo>
                <a:lnTo>
                  <a:pt x="1422" y="2547"/>
                </a:lnTo>
                <a:lnTo>
                  <a:pt x="1493" y="2558"/>
                </a:lnTo>
                <a:lnTo>
                  <a:pt x="1553" y="2569"/>
                </a:lnTo>
                <a:lnTo>
                  <a:pt x="1594" y="2612"/>
                </a:lnTo>
                <a:lnTo>
                  <a:pt x="1604" y="2656"/>
                </a:lnTo>
                <a:lnTo>
                  <a:pt x="1684" y="2710"/>
                </a:lnTo>
                <a:lnTo>
                  <a:pt x="1725" y="2743"/>
                </a:lnTo>
                <a:lnTo>
                  <a:pt x="1755" y="2819"/>
                </a:lnTo>
                <a:lnTo>
                  <a:pt x="1785" y="2862"/>
                </a:lnTo>
                <a:lnTo>
                  <a:pt x="1705" y="2873"/>
                </a:lnTo>
                <a:lnTo>
                  <a:pt x="1664" y="2906"/>
                </a:lnTo>
                <a:lnTo>
                  <a:pt x="1634" y="2949"/>
                </a:lnTo>
                <a:lnTo>
                  <a:pt x="1624" y="3004"/>
                </a:lnTo>
                <a:lnTo>
                  <a:pt x="1533" y="3037"/>
                </a:lnTo>
                <a:lnTo>
                  <a:pt x="1452" y="3047"/>
                </a:lnTo>
                <a:lnTo>
                  <a:pt x="1402" y="3080"/>
                </a:lnTo>
                <a:lnTo>
                  <a:pt x="1352" y="3134"/>
                </a:lnTo>
                <a:lnTo>
                  <a:pt x="1311" y="3156"/>
                </a:lnTo>
                <a:lnTo>
                  <a:pt x="1271" y="3167"/>
                </a:lnTo>
                <a:lnTo>
                  <a:pt x="1230" y="3167"/>
                </a:lnTo>
                <a:lnTo>
                  <a:pt x="1190" y="3167"/>
                </a:lnTo>
                <a:lnTo>
                  <a:pt x="1150" y="3178"/>
                </a:lnTo>
                <a:lnTo>
                  <a:pt x="1069" y="3189"/>
                </a:lnTo>
                <a:lnTo>
                  <a:pt x="1029" y="3200"/>
                </a:lnTo>
                <a:lnTo>
                  <a:pt x="968" y="3211"/>
                </a:lnTo>
                <a:lnTo>
                  <a:pt x="908" y="3211"/>
                </a:lnTo>
                <a:lnTo>
                  <a:pt x="867" y="3211"/>
                </a:lnTo>
                <a:lnTo>
                  <a:pt x="827" y="3222"/>
                </a:lnTo>
                <a:lnTo>
                  <a:pt x="777" y="3243"/>
                </a:lnTo>
                <a:lnTo>
                  <a:pt x="736" y="3265"/>
                </a:lnTo>
                <a:lnTo>
                  <a:pt x="696" y="3287"/>
                </a:lnTo>
                <a:lnTo>
                  <a:pt x="656" y="3298"/>
                </a:lnTo>
                <a:lnTo>
                  <a:pt x="595" y="3298"/>
                </a:lnTo>
                <a:lnTo>
                  <a:pt x="555" y="3309"/>
                </a:lnTo>
                <a:lnTo>
                  <a:pt x="514" y="3309"/>
                </a:lnTo>
                <a:lnTo>
                  <a:pt x="474" y="3320"/>
                </a:lnTo>
                <a:lnTo>
                  <a:pt x="403" y="3320"/>
                </a:lnTo>
                <a:lnTo>
                  <a:pt x="363" y="3320"/>
                </a:lnTo>
                <a:lnTo>
                  <a:pt x="323" y="3320"/>
                </a:lnTo>
                <a:lnTo>
                  <a:pt x="282" y="3320"/>
                </a:lnTo>
                <a:lnTo>
                  <a:pt x="242" y="3320"/>
                </a:lnTo>
                <a:lnTo>
                  <a:pt x="202" y="3330"/>
                </a:lnTo>
                <a:lnTo>
                  <a:pt x="161" y="3341"/>
                </a:lnTo>
                <a:lnTo>
                  <a:pt x="91" y="3341"/>
                </a:lnTo>
                <a:lnTo>
                  <a:pt x="50" y="3352"/>
                </a:lnTo>
                <a:lnTo>
                  <a:pt x="10" y="3396"/>
                </a:lnTo>
                <a:lnTo>
                  <a:pt x="50" y="3396"/>
                </a:lnTo>
                <a:lnTo>
                  <a:pt x="91" y="3374"/>
                </a:lnTo>
                <a:lnTo>
                  <a:pt x="131" y="3352"/>
                </a:lnTo>
                <a:lnTo>
                  <a:pt x="171" y="3341"/>
                </a:lnTo>
                <a:lnTo>
                  <a:pt x="212" y="3341"/>
                </a:lnTo>
                <a:lnTo>
                  <a:pt x="252" y="3330"/>
                </a:lnTo>
                <a:lnTo>
                  <a:pt x="292" y="3320"/>
                </a:lnTo>
                <a:lnTo>
                  <a:pt x="333" y="3309"/>
                </a:lnTo>
                <a:lnTo>
                  <a:pt x="373" y="3309"/>
                </a:lnTo>
                <a:lnTo>
                  <a:pt x="414" y="3309"/>
                </a:lnTo>
                <a:lnTo>
                  <a:pt x="474" y="3320"/>
                </a:lnTo>
                <a:lnTo>
                  <a:pt x="555" y="3320"/>
                </a:lnTo>
                <a:lnTo>
                  <a:pt x="595" y="3320"/>
                </a:lnTo>
                <a:lnTo>
                  <a:pt x="635" y="3320"/>
                </a:lnTo>
                <a:lnTo>
                  <a:pt x="676" y="3309"/>
                </a:lnTo>
                <a:lnTo>
                  <a:pt x="716" y="3309"/>
                </a:lnTo>
                <a:lnTo>
                  <a:pt x="767" y="3298"/>
                </a:lnTo>
                <a:lnTo>
                  <a:pt x="807" y="3265"/>
                </a:lnTo>
                <a:lnTo>
                  <a:pt x="847" y="3243"/>
                </a:lnTo>
                <a:lnTo>
                  <a:pt x="888" y="3243"/>
                </a:lnTo>
                <a:lnTo>
                  <a:pt x="938" y="3243"/>
                </a:lnTo>
                <a:lnTo>
                  <a:pt x="978" y="3222"/>
                </a:lnTo>
                <a:lnTo>
                  <a:pt x="1029" y="3211"/>
                </a:lnTo>
                <a:lnTo>
                  <a:pt x="1109" y="3211"/>
                </a:lnTo>
                <a:lnTo>
                  <a:pt x="1150" y="3211"/>
                </a:lnTo>
                <a:lnTo>
                  <a:pt x="1200" y="3200"/>
                </a:lnTo>
                <a:lnTo>
                  <a:pt x="1241" y="3189"/>
                </a:lnTo>
                <a:lnTo>
                  <a:pt x="1291" y="3200"/>
                </a:lnTo>
                <a:lnTo>
                  <a:pt x="1341" y="3200"/>
                </a:lnTo>
                <a:lnTo>
                  <a:pt x="1382" y="3178"/>
                </a:lnTo>
                <a:lnTo>
                  <a:pt x="1412" y="3134"/>
                </a:lnTo>
                <a:lnTo>
                  <a:pt x="1432" y="3091"/>
                </a:lnTo>
                <a:lnTo>
                  <a:pt x="1473" y="3080"/>
                </a:lnTo>
                <a:lnTo>
                  <a:pt x="1533" y="3069"/>
                </a:lnTo>
                <a:lnTo>
                  <a:pt x="1573" y="3047"/>
                </a:lnTo>
                <a:lnTo>
                  <a:pt x="1614" y="3015"/>
                </a:lnTo>
                <a:lnTo>
                  <a:pt x="1654" y="2982"/>
                </a:lnTo>
                <a:lnTo>
                  <a:pt x="1694" y="2939"/>
                </a:lnTo>
                <a:lnTo>
                  <a:pt x="1735" y="2928"/>
                </a:lnTo>
                <a:lnTo>
                  <a:pt x="1775" y="2895"/>
                </a:lnTo>
                <a:lnTo>
                  <a:pt x="1815" y="2873"/>
                </a:lnTo>
                <a:lnTo>
                  <a:pt x="1856" y="2862"/>
                </a:lnTo>
                <a:lnTo>
                  <a:pt x="1896" y="2884"/>
                </a:lnTo>
                <a:lnTo>
                  <a:pt x="1937" y="2895"/>
                </a:lnTo>
                <a:lnTo>
                  <a:pt x="1977" y="2895"/>
                </a:lnTo>
                <a:lnTo>
                  <a:pt x="2017" y="2906"/>
                </a:lnTo>
                <a:lnTo>
                  <a:pt x="2088" y="2917"/>
                </a:lnTo>
                <a:lnTo>
                  <a:pt x="2128" y="2917"/>
                </a:lnTo>
                <a:lnTo>
                  <a:pt x="2189" y="2928"/>
                </a:lnTo>
                <a:lnTo>
                  <a:pt x="2239" y="2939"/>
                </a:lnTo>
                <a:lnTo>
                  <a:pt x="2279" y="2960"/>
                </a:lnTo>
                <a:lnTo>
                  <a:pt x="2320" y="2982"/>
                </a:lnTo>
                <a:lnTo>
                  <a:pt x="2360" y="3004"/>
                </a:lnTo>
                <a:lnTo>
                  <a:pt x="2400" y="3015"/>
                </a:lnTo>
                <a:lnTo>
                  <a:pt x="2441" y="3015"/>
                </a:lnTo>
                <a:lnTo>
                  <a:pt x="2481" y="3037"/>
                </a:lnTo>
                <a:lnTo>
                  <a:pt x="2521" y="3058"/>
                </a:lnTo>
                <a:lnTo>
                  <a:pt x="2562" y="3091"/>
                </a:lnTo>
                <a:lnTo>
                  <a:pt x="2622" y="3102"/>
                </a:lnTo>
                <a:lnTo>
                  <a:pt x="2663" y="3102"/>
                </a:lnTo>
                <a:lnTo>
                  <a:pt x="2703" y="3134"/>
                </a:lnTo>
                <a:lnTo>
                  <a:pt x="2743" y="3156"/>
                </a:lnTo>
                <a:lnTo>
                  <a:pt x="2784" y="3167"/>
                </a:lnTo>
                <a:lnTo>
                  <a:pt x="2834" y="3189"/>
                </a:lnTo>
                <a:lnTo>
                  <a:pt x="2874" y="3200"/>
                </a:lnTo>
                <a:lnTo>
                  <a:pt x="2925" y="3200"/>
                </a:lnTo>
                <a:lnTo>
                  <a:pt x="2975" y="3200"/>
                </a:lnTo>
                <a:lnTo>
                  <a:pt x="3016" y="3200"/>
                </a:lnTo>
                <a:lnTo>
                  <a:pt x="3066" y="3211"/>
                </a:lnTo>
                <a:lnTo>
                  <a:pt x="3117" y="3243"/>
                </a:lnTo>
                <a:lnTo>
                  <a:pt x="3167" y="3254"/>
                </a:lnTo>
                <a:lnTo>
                  <a:pt x="3217" y="3254"/>
                </a:lnTo>
                <a:lnTo>
                  <a:pt x="3308" y="3254"/>
                </a:lnTo>
                <a:lnTo>
                  <a:pt x="3359" y="3254"/>
                </a:lnTo>
                <a:lnTo>
                  <a:pt x="3399" y="3265"/>
                </a:lnTo>
                <a:lnTo>
                  <a:pt x="3449" y="3298"/>
                </a:lnTo>
                <a:lnTo>
                  <a:pt x="3490" y="3309"/>
                </a:lnTo>
                <a:lnTo>
                  <a:pt x="3530" y="3320"/>
                </a:lnTo>
                <a:lnTo>
                  <a:pt x="3581" y="3330"/>
                </a:lnTo>
                <a:lnTo>
                  <a:pt x="3631" y="3330"/>
                </a:lnTo>
                <a:lnTo>
                  <a:pt x="3671" y="3330"/>
                </a:lnTo>
                <a:lnTo>
                  <a:pt x="3712" y="3341"/>
                </a:lnTo>
                <a:lnTo>
                  <a:pt x="3752" y="3374"/>
                </a:lnTo>
                <a:lnTo>
                  <a:pt x="3802" y="3374"/>
                </a:lnTo>
                <a:lnTo>
                  <a:pt x="3843" y="3374"/>
                </a:lnTo>
                <a:lnTo>
                  <a:pt x="3893" y="3374"/>
                </a:lnTo>
                <a:lnTo>
                  <a:pt x="3944" y="3385"/>
                </a:lnTo>
                <a:lnTo>
                  <a:pt x="3984" y="3385"/>
                </a:lnTo>
                <a:lnTo>
                  <a:pt x="4024" y="3385"/>
                </a:lnTo>
                <a:lnTo>
                  <a:pt x="4075" y="3385"/>
                </a:lnTo>
                <a:lnTo>
                  <a:pt x="4125" y="3385"/>
                </a:lnTo>
                <a:lnTo>
                  <a:pt x="4165" y="3385"/>
                </a:lnTo>
                <a:lnTo>
                  <a:pt x="4216" y="3417"/>
                </a:lnTo>
                <a:lnTo>
                  <a:pt x="4266" y="3450"/>
                </a:lnTo>
                <a:lnTo>
                  <a:pt x="4307" y="3450"/>
                </a:lnTo>
                <a:lnTo>
                  <a:pt x="4357" y="3450"/>
                </a:lnTo>
                <a:lnTo>
                  <a:pt x="4408" y="3450"/>
                </a:lnTo>
                <a:lnTo>
                  <a:pt x="4458" y="3450"/>
                </a:lnTo>
                <a:lnTo>
                  <a:pt x="4498" y="3450"/>
                </a:lnTo>
                <a:lnTo>
                  <a:pt x="4539" y="3450"/>
                </a:lnTo>
                <a:lnTo>
                  <a:pt x="4589" y="3461"/>
                </a:lnTo>
                <a:lnTo>
                  <a:pt x="4640" y="3461"/>
                </a:lnTo>
                <a:lnTo>
                  <a:pt x="4549" y="3461"/>
                </a:lnTo>
                <a:lnTo>
                  <a:pt x="4508" y="3461"/>
                </a:lnTo>
                <a:lnTo>
                  <a:pt x="4428" y="3439"/>
                </a:lnTo>
                <a:lnTo>
                  <a:pt x="4377" y="3428"/>
                </a:lnTo>
                <a:lnTo>
                  <a:pt x="4297" y="3439"/>
                </a:lnTo>
                <a:lnTo>
                  <a:pt x="4256" y="3450"/>
                </a:lnTo>
                <a:lnTo>
                  <a:pt x="4216" y="3439"/>
                </a:lnTo>
                <a:lnTo>
                  <a:pt x="4196" y="3396"/>
                </a:lnTo>
                <a:lnTo>
                  <a:pt x="4105" y="3374"/>
                </a:lnTo>
                <a:lnTo>
                  <a:pt x="4065" y="3374"/>
                </a:lnTo>
                <a:lnTo>
                  <a:pt x="4014" y="3363"/>
                </a:lnTo>
                <a:lnTo>
                  <a:pt x="3954" y="3352"/>
                </a:lnTo>
                <a:lnTo>
                  <a:pt x="3873" y="3341"/>
                </a:lnTo>
                <a:lnTo>
                  <a:pt x="3823" y="3330"/>
                </a:lnTo>
                <a:lnTo>
                  <a:pt x="3782" y="3330"/>
                </a:lnTo>
                <a:lnTo>
                  <a:pt x="3722" y="3341"/>
                </a:lnTo>
                <a:lnTo>
                  <a:pt x="3611" y="3341"/>
                </a:lnTo>
                <a:lnTo>
                  <a:pt x="3560" y="3298"/>
                </a:lnTo>
                <a:lnTo>
                  <a:pt x="3520" y="3298"/>
                </a:lnTo>
                <a:lnTo>
                  <a:pt x="3449" y="3287"/>
                </a:lnTo>
                <a:lnTo>
                  <a:pt x="3369" y="3287"/>
                </a:lnTo>
                <a:lnTo>
                  <a:pt x="3328" y="3265"/>
                </a:lnTo>
                <a:lnTo>
                  <a:pt x="3278" y="3232"/>
                </a:lnTo>
                <a:lnTo>
                  <a:pt x="3238" y="3211"/>
                </a:lnTo>
                <a:lnTo>
                  <a:pt x="3197" y="3200"/>
                </a:lnTo>
                <a:lnTo>
                  <a:pt x="3157" y="3200"/>
                </a:lnTo>
                <a:lnTo>
                  <a:pt x="3117" y="3200"/>
                </a:lnTo>
                <a:lnTo>
                  <a:pt x="3076" y="3189"/>
                </a:lnTo>
                <a:lnTo>
                  <a:pt x="3016" y="3178"/>
                </a:lnTo>
                <a:lnTo>
                  <a:pt x="2955" y="3167"/>
                </a:lnTo>
                <a:lnTo>
                  <a:pt x="2915" y="3145"/>
                </a:lnTo>
                <a:lnTo>
                  <a:pt x="2864" y="3124"/>
                </a:lnTo>
                <a:lnTo>
                  <a:pt x="2824" y="3124"/>
                </a:lnTo>
                <a:lnTo>
                  <a:pt x="2784" y="3124"/>
                </a:lnTo>
                <a:lnTo>
                  <a:pt x="2733" y="3124"/>
                </a:lnTo>
                <a:lnTo>
                  <a:pt x="2673" y="3124"/>
                </a:lnTo>
                <a:lnTo>
                  <a:pt x="2592" y="3113"/>
                </a:lnTo>
                <a:lnTo>
                  <a:pt x="2552" y="3058"/>
                </a:lnTo>
                <a:lnTo>
                  <a:pt x="2511" y="3015"/>
                </a:lnTo>
                <a:lnTo>
                  <a:pt x="2471" y="3015"/>
                </a:lnTo>
                <a:lnTo>
                  <a:pt x="2380" y="3015"/>
                </a:lnTo>
                <a:lnTo>
                  <a:pt x="2340" y="2982"/>
                </a:lnTo>
                <a:lnTo>
                  <a:pt x="2300" y="2949"/>
                </a:lnTo>
                <a:lnTo>
                  <a:pt x="2249" y="2906"/>
                </a:lnTo>
                <a:lnTo>
                  <a:pt x="2199" y="2884"/>
                </a:lnTo>
                <a:lnTo>
                  <a:pt x="2158" y="2884"/>
                </a:lnTo>
                <a:lnTo>
                  <a:pt x="2108" y="2884"/>
                </a:lnTo>
                <a:lnTo>
                  <a:pt x="2017" y="2884"/>
                </a:lnTo>
                <a:lnTo>
                  <a:pt x="1977" y="2884"/>
                </a:lnTo>
                <a:lnTo>
                  <a:pt x="1937" y="2862"/>
                </a:lnTo>
                <a:lnTo>
                  <a:pt x="1826" y="2841"/>
                </a:lnTo>
                <a:lnTo>
                  <a:pt x="1725" y="2808"/>
                </a:lnTo>
                <a:lnTo>
                  <a:pt x="1705" y="2764"/>
                </a:lnTo>
                <a:lnTo>
                  <a:pt x="1715" y="2721"/>
                </a:lnTo>
                <a:lnTo>
                  <a:pt x="1684" y="2677"/>
                </a:lnTo>
                <a:lnTo>
                  <a:pt x="1654" y="2634"/>
                </a:lnTo>
                <a:lnTo>
                  <a:pt x="1624" y="2590"/>
                </a:lnTo>
                <a:lnTo>
                  <a:pt x="1583" y="2558"/>
                </a:lnTo>
                <a:lnTo>
                  <a:pt x="1543" y="2536"/>
                </a:lnTo>
                <a:lnTo>
                  <a:pt x="1503" y="2525"/>
                </a:lnTo>
                <a:lnTo>
                  <a:pt x="1422" y="2492"/>
                </a:lnTo>
                <a:lnTo>
                  <a:pt x="1382" y="2492"/>
                </a:lnTo>
                <a:lnTo>
                  <a:pt x="1341" y="2481"/>
                </a:lnTo>
                <a:lnTo>
                  <a:pt x="1291" y="2471"/>
                </a:lnTo>
                <a:lnTo>
                  <a:pt x="1220" y="2471"/>
                </a:lnTo>
                <a:lnTo>
                  <a:pt x="1180" y="2449"/>
                </a:lnTo>
                <a:lnTo>
                  <a:pt x="1140" y="2438"/>
                </a:lnTo>
                <a:lnTo>
                  <a:pt x="1200" y="2427"/>
                </a:lnTo>
                <a:lnTo>
                  <a:pt x="1241" y="2405"/>
                </a:lnTo>
                <a:lnTo>
                  <a:pt x="1281" y="2394"/>
                </a:lnTo>
                <a:lnTo>
                  <a:pt x="1331" y="2394"/>
                </a:lnTo>
                <a:lnTo>
                  <a:pt x="1372" y="2394"/>
                </a:lnTo>
                <a:lnTo>
                  <a:pt x="1412" y="2394"/>
                </a:lnTo>
                <a:lnTo>
                  <a:pt x="1452" y="2394"/>
                </a:lnTo>
                <a:lnTo>
                  <a:pt x="1493" y="2394"/>
                </a:lnTo>
                <a:lnTo>
                  <a:pt x="1543" y="2394"/>
                </a:lnTo>
                <a:lnTo>
                  <a:pt x="1583" y="2384"/>
                </a:lnTo>
                <a:lnTo>
                  <a:pt x="1664" y="2384"/>
                </a:lnTo>
                <a:lnTo>
                  <a:pt x="1755" y="2373"/>
                </a:lnTo>
                <a:lnTo>
                  <a:pt x="1795" y="2351"/>
                </a:lnTo>
                <a:lnTo>
                  <a:pt x="1836" y="2340"/>
                </a:lnTo>
                <a:lnTo>
                  <a:pt x="1896" y="2340"/>
                </a:lnTo>
                <a:lnTo>
                  <a:pt x="1977" y="2340"/>
                </a:lnTo>
                <a:lnTo>
                  <a:pt x="2037" y="2329"/>
                </a:lnTo>
                <a:lnTo>
                  <a:pt x="2078" y="2318"/>
                </a:lnTo>
                <a:lnTo>
                  <a:pt x="2118" y="2318"/>
                </a:lnTo>
                <a:lnTo>
                  <a:pt x="2158" y="2318"/>
                </a:lnTo>
                <a:lnTo>
                  <a:pt x="2199" y="2340"/>
                </a:lnTo>
                <a:lnTo>
                  <a:pt x="2249" y="2351"/>
                </a:lnTo>
                <a:lnTo>
                  <a:pt x="2310" y="2351"/>
                </a:lnTo>
                <a:lnTo>
                  <a:pt x="2370" y="2351"/>
                </a:lnTo>
                <a:lnTo>
                  <a:pt x="2421" y="2351"/>
                </a:lnTo>
                <a:lnTo>
                  <a:pt x="2461" y="2362"/>
                </a:lnTo>
                <a:lnTo>
                  <a:pt x="2521" y="2362"/>
                </a:lnTo>
                <a:lnTo>
                  <a:pt x="2582" y="2362"/>
                </a:lnTo>
                <a:lnTo>
                  <a:pt x="2622" y="2394"/>
                </a:lnTo>
                <a:lnTo>
                  <a:pt x="2703" y="2416"/>
                </a:lnTo>
                <a:lnTo>
                  <a:pt x="2743" y="2427"/>
                </a:lnTo>
                <a:lnTo>
                  <a:pt x="2794" y="2438"/>
                </a:lnTo>
                <a:lnTo>
                  <a:pt x="2834" y="2438"/>
                </a:lnTo>
                <a:lnTo>
                  <a:pt x="2864" y="2481"/>
                </a:lnTo>
                <a:lnTo>
                  <a:pt x="2915" y="2525"/>
                </a:lnTo>
                <a:lnTo>
                  <a:pt x="2975" y="2536"/>
                </a:lnTo>
                <a:lnTo>
                  <a:pt x="3016" y="2547"/>
                </a:lnTo>
                <a:lnTo>
                  <a:pt x="3056" y="2569"/>
                </a:lnTo>
                <a:lnTo>
                  <a:pt x="3096" y="2612"/>
                </a:lnTo>
                <a:lnTo>
                  <a:pt x="3137" y="2634"/>
                </a:lnTo>
                <a:lnTo>
                  <a:pt x="3177" y="2645"/>
                </a:lnTo>
                <a:lnTo>
                  <a:pt x="3228" y="2656"/>
                </a:lnTo>
                <a:lnTo>
                  <a:pt x="3268" y="2656"/>
                </a:lnTo>
                <a:lnTo>
                  <a:pt x="3308" y="2666"/>
                </a:lnTo>
                <a:lnTo>
                  <a:pt x="3349" y="2699"/>
                </a:lnTo>
                <a:lnTo>
                  <a:pt x="3389" y="2732"/>
                </a:lnTo>
                <a:lnTo>
                  <a:pt x="3459" y="2743"/>
                </a:lnTo>
                <a:lnTo>
                  <a:pt x="3500" y="2743"/>
                </a:lnTo>
                <a:lnTo>
                  <a:pt x="3540" y="2764"/>
                </a:lnTo>
                <a:lnTo>
                  <a:pt x="3621" y="2786"/>
                </a:lnTo>
                <a:lnTo>
                  <a:pt x="3691" y="2797"/>
                </a:lnTo>
                <a:lnTo>
                  <a:pt x="3752" y="2808"/>
                </a:lnTo>
                <a:lnTo>
                  <a:pt x="3843" y="2852"/>
                </a:lnTo>
                <a:lnTo>
                  <a:pt x="3883" y="2873"/>
                </a:lnTo>
                <a:lnTo>
                  <a:pt x="3923" y="2917"/>
                </a:lnTo>
                <a:lnTo>
                  <a:pt x="3994" y="2960"/>
                </a:lnTo>
                <a:lnTo>
                  <a:pt x="4034" y="2982"/>
                </a:lnTo>
                <a:lnTo>
                  <a:pt x="4075" y="3004"/>
                </a:lnTo>
                <a:lnTo>
                  <a:pt x="4125" y="3026"/>
                </a:lnTo>
                <a:lnTo>
                  <a:pt x="4186" y="3047"/>
                </a:lnTo>
                <a:lnTo>
                  <a:pt x="4236" y="3080"/>
                </a:lnTo>
                <a:lnTo>
                  <a:pt x="4276" y="3102"/>
                </a:lnTo>
                <a:lnTo>
                  <a:pt x="4317" y="3134"/>
                </a:lnTo>
                <a:lnTo>
                  <a:pt x="4357" y="3167"/>
                </a:lnTo>
                <a:lnTo>
                  <a:pt x="4428" y="3178"/>
                </a:lnTo>
                <a:lnTo>
                  <a:pt x="4468" y="3189"/>
                </a:lnTo>
                <a:lnTo>
                  <a:pt x="4519" y="3211"/>
                </a:lnTo>
                <a:lnTo>
                  <a:pt x="4569" y="3243"/>
                </a:lnTo>
                <a:lnTo>
                  <a:pt x="4609" y="3287"/>
                </a:lnTo>
                <a:lnTo>
                  <a:pt x="4650" y="3298"/>
                </a:lnTo>
                <a:lnTo>
                  <a:pt x="4690" y="3309"/>
                </a:lnTo>
                <a:lnTo>
                  <a:pt x="4730" y="3341"/>
                </a:lnTo>
                <a:lnTo>
                  <a:pt x="4771" y="3374"/>
                </a:lnTo>
                <a:lnTo>
                  <a:pt x="4811" y="3385"/>
                </a:lnTo>
                <a:lnTo>
                  <a:pt x="4771" y="3363"/>
                </a:lnTo>
                <a:lnTo>
                  <a:pt x="4720" y="3320"/>
                </a:lnTo>
                <a:lnTo>
                  <a:pt x="4690" y="3276"/>
                </a:lnTo>
                <a:lnTo>
                  <a:pt x="4650" y="3265"/>
                </a:lnTo>
                <a:lnTo>
                  <a:pt x="4599" y="3232"/>
                </a:lnTo>
                <a:lnTo>
                  <a:pt x="4549" y="3189"/>
                </a:lnTo>
                <a:lnTo>
                  <a:pt x="4508" y="3145"/>
                </a:lnTo>
                <a:lnTo>
                  <a:pt x="4468" y="3134"/>
                </a:lnTo>
                <a:lnTo>
                  <a:pt x="4428" y="3134"/>
                </a:lnTo>
                <a:lnTo>
                  <a:pt x="4387" y="3113"/>
                </a:lnTo>
                <a:lnTo>
                  <a:pt x="4347" y="3091"/>
                </a:lnTo>
                <a:lnTo>
                  <a:pt x="4276" y="3047"/>
                </a:lnTo>
                <a:lnTo>
                  <a:pt x="4236" y="3026"/>
                </a:lnTo>
                <a:lnTo>
                  <a:pt x="4196" y="3015"/>
                </a:lnTo>
                <a:lnTo>
                  <a:pt x="4145" y="3004"/>
                </a:lnTo>
                <a:lnTo>
                  <a:pt x="4105" y="2960"/>
                </a:lnTo>
                <a:lnTo>
                  <a:pt x="4055" y="2960"/>
                </a:lnTo>
                <a:lnTo>
                  <a:pt x="4004" y="2906"/>
                </a:lnTo>
                <a:lnTo>
                  <a:pt x="3964" y="2862"/>
                </a:lnTo>
                <a:lnTo>
                  <a:pt x="3923" y="2841"/>
                </a:lnTo>
                <a:lnTo>
                  <a:pt x="3883" y="2819"/>
                </a:lnTo>
                <a:lnTo>
                  <a:pt x="3823" y="2808"/>
                </a:lnTo>
                <a:lnTo>
                  <a:pt x="3782" y="2786"/>
                </a:lnTo>
                <a:lnTo>
                  <a:pt x="3742" y="2764"/>
                </a:lnTo>
                <a:lnTo>
                  <a:pt x="3702" y="2764"/>
                </a:lnTo>
                <a:lnTo>
                  <a:pt x="3661" y="2764"/>
                </a:lnTo>
                <a:lnTo>
                  <a:pt x="3611" y="2732"/>
                </a:lnTo>
                <a:lnTo>
                  <a:pt x="3570" y="2699"/>
                </a:lnTo>
                <a:lnTo>
                  <a:pt x="3530" y="2699"/>
                </a:lnTo>
                <a:lnTo>
                  <a:pt x="3490" y="2677"/>
                </a:lnTo>
                <a:lnTo>
                  <a:pt x="3439" y="2656"/>
                </a:lnTo>
                <a:lnTo>
                  <a:pt x="3379" y="2645"/>
                </a:lnTo>
                <a:lnTo>
                  <a:pt x="3338" y="2645"/>
                </a:lnTo>
                <a:lnTo>
                  <a:pt x="3278" y="2634"/>
                </a:lnTo>
                <a:lnTo>
                  <a:pt x="3228" y="2623"/>
                </a:lnTo>
                <a:lnTo>
                  <a:pt x="3187" y="2601"/>
                </a:lnTo>
                <a:lnTo>
                  <a:pt x="3137" y="2558"/>
                </a:lnTo>
                <a:lnTo>
                  <a:pt x="3086" y="2514"/>
                </a:lnTo>
                <a:lnTo>
                  <a:pt x="3036" y="2481"/>
                </a:lnTo>
                <a:lnTo>
                  <a:pt x="2996" y="2460"/>
                </a:lnTo>
                <a:lnTo>
                  <a:pt x="2945" y="2438"/>
                </a:lnTo>
                <a:lnTo>
                  <a:pt x="2864" y="2416"/>
                </a:lnTo>
                <a:lnTo>
                  <a:pt x="2824" y="2394"/>
                </a:lnTo>
                <a:lnTo>
                  <a:pt x="2733" y="2362"/>
                </a:lnTo>
                <a:lnTo>
                  <a:pt x="2693" y="2340"/>
                </a:lnTo>
                <a:lnTo>
                  <a:pt x="2673" y="2296"/>
                </a:lnTo>
                <a:lnTo>
                  <a:pt x="2643" y="2253"/>
                </a:lnTo>
                <a:lnTo>
                  <a:pt x="2602" y="2231"/>
                </a:lnTo>
                <a:lnTo>
                  <a:pt x="2572" y="2177"/>
                </a:lnTo>
                <a:lnTo>
                  <a:pt x="2521" y="2133"/>
                </a:lnTo>
                <a:lnTo>
                  <a:pt x="2511" y="2090"/>
                </a:lnTo>
                <a:lnTo>
                  <a:pt x="2501" y="2046"/>
                </a:lnTo>
                <a:lnTo>
                  <a:pt x="2481" y="2003"/>
                </a:lnTo>
                <a:lnTo>
                  <a:pt x="2461" y="1959"/>
                </a:lnTo>
                <a:lnTo>
                  <a:pt x="2441" y="1916"/>
                </a:lnTo>
                <a:lnTo>
                  <a:pt x="2431" y="1872"/>
                </a:lnTo>
                <a:lnTo>
                  <a:pt x="2411" y="1828"/>
                </a:lnTo>
                <a:lnTo>
                  <a:pt x="2390" y="1785"/>
                </a:lnTo>
                <a:lnTo>
                  <a:pt x="2350" y="1752"/>
                </a:lnTo>
                <a:lnTo>
                  <a:pt x="2330" y="1709"/>
                </a:lnTo>
                <a:lnTo>
                  <a:pt x="2300" y="1665"/>
                </a:lnTo>
                <a:lnTo>
                  <a:pt x="2259" y="1643"/>
                </a:lnTo>
                <a:lnTo>
                  <a:pt x="2209" y="1622"/>
                </a:lnTo>
                <a:lnTo>
                  <a:pt x="2168" y="1600"/>
                </a:lnTo>
                <a:lnTo>
                  <a:pt x="2118" y="1589"/>
                </a:lnTo>
                <a:lnTo>
                  <a:pt x="2078" y="1578"/>
                </a:lnTo>
                <a:lnTo>
                  <a:pt x="2037" y="1556"/>
                </a:lnTo>
                <a:lnTo>
                  <a:pt x="1997" y="1513"/>
                </a:lnTo>
                <a:lnTo>
                  <a:pt x="1957" y="1469"/>
                </a:lnTo>
                <a:lnTo>
                  <a:pt x="1916" y="1437"/>
                </a:lnTo>
                <a:lnTo>
                  <a:pt x="1876" y="1426"/>
                </a:lnTo>
                <a:lnTo>
                  <a:pt x="1846" y="1371"/>
                </a:lnTo>
                <a:lnTo>
                  <a:pt x="1805" y="1339"/>
                </a:lnTo>
                <a:lnTo>
                  <a:pt x="1765" y="1317"/>
                </a:lnTo>
                <a:lnTo>
                  <a:pt x="1725" y="1295"/>
                </a:lnTo>
                <a:lnTo>
                  <a:pt x="1684" y="1252"/>
                </a:lnTo>
                <a:lnTo>
                  <a:pt x="1644" y="1219"/>
                </a:lnTo>
                <a:lnTo>
                  <a:pt x="1604" y="1208"/>
                </a:lnTo>
                <a:lnTo>
                  <a:pt x="1563" y="1186"/>
                </a:lnTo>
                <a:lnTo>
                  <a:pt x="1523" y="1143"/>
                </a:lnTo>
                <a:lnTo>
                  <a:pt x="1493" y="1099"/>
                </a:lnTo>
                <a:lnTo>
                  <a:pt x="1452" y="1067"/>
                </a:lnTo>
                <a:lnTo>
                  <a:pt x="1402" y="1012"/>
                </a:lnTo>
                <a:lnTo>
                  <a:pt x="1362" y="969"/>
                </a:lnTo>
                <a:lnTo>
                  <a:pt x="1321" y="947"/>
                </a:lnTo>
                <a:lnTo>
                  <a:pt x="1281" y="947"/>
                </a:lnTo>
                <a:lnTo>
                  <a:pt x="1230" y="914"/>
                </a:lnTo>
                <a:lnTo>
                  <a:pt x="1180" y="882"/>
                </a:lnTo>
                <a:lnTo>
                  <a:pt x="1140" y="860"/>
                </a:lnTo>
                <a:lnTo>
                  <a:pt x="1099" y="827"/>
                </a:lnTo>
                <a:lnTo>
                  <a:pt x="1059" y="805"/>
                </a:lnTo>
                <a:lnTo>
                  <a:pt x="1019" y="784"/>
                </a:lnTo>
                <a:lnTo>
                  <a:pt x="978" y="751"/>
                </a:lnTo>
                <a:lnTo>
                  <a:pt x="938" y="740"/>
                </a:lnTo>
                <a:lnTo>
                  <a:pt x="898" y="718"/>
                </a:lnTo>
                <a:lnTo>
                  <a:pt x="867" y="675"/>
                </a:lnTo>
                <a:lnTo>
                  <a:pt x="847" y="631"/>
                </a:lnTo>
                <a:lnTo>
                  <a:pt x="817" y="588"/>
                </a:lnTo>
                <a:lnTo>
                  <a:pt x="787" y="544"/>
                </a:lnTo>
                <a:lnTo>
                  <a:pt x="756" y="501"/>
                </a:lnTo>
                <a:lnTo>
                  <a:pt x="716" y="468"/>
                </a:lnTo>
                <a:lnTo>
                  <a:pt x="676" y="435"/>
                </a:lnTo>
                <a:lnTo>
                  <a:pt x="635" y="403"/>
                </a:lnTo>
                <a:lnTo>
                  <a:pt x="595" y="392"/>
                </a:lnTo>
                <a:lnTo>
                  <a:pt x="555" y="381"/>
                </a:lnTo>
                <a:lnTo>
                  <a:pt x="514" y="359"/>
                </a:lnTo>
                <a:lnTo>
                  <a:pt x="474" y="348"/>
                </a:lnTo>
                <a:lnTo>
                  <a:pt x="434" y="327"/>
                </a:lnTo>
                <a:lnTo>
                  <a:pt x="403" y="283"/>
                </a:lnTo>
                <a:lnTo>
                  <a:pt x="383" y="239"/>
                </a:lnTo>
                <a:lnTo>
                  <a:pt x="353" y="196"/>
                </a:lnTo>
                <a:lnTo>
                  <a:pt x="313" y="163"/>
                </a:lnTo>
                <a:lnTo>
                  <a:pt x="282" y="120"/>
                </a:lnTo>
                <a:lnTo>
                  <a:pt x="242" y="87"/>
                </a:lnTo>
                <a:lnTo>
                  <a:pt x="202" y="65"/>
                </a:lnTo>
                <a:lnTo>
                  <a:pt x="161" y="44"/>
                </a:lnTo>
                <a:lnTo>
                  <a:pt x="121" y="11"/>
                </a:lnTo>
                <a:lnTo>
                  <a:pt x="101" y="0"/>
                </a:lnTo>
              </a:path>
            </a:pathLst>
          </a:custGeom>
          <a:solidFill>
            <a:srgbClr val="747474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38" name="Freeform 14"/>
          <p:cNvSpPr>
            <a:spLocks/>
          </p:cNvSpPr>
          <p:nvPr/>
        </p:nvSpPr>
        <p:spPr bwMode="auto">
          <a:xfrm>
            <a:off x="390525" y="323850"/>
            <a:ext cx="8367713" cy="1857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8" y="116"/>
              </a:cxn>
              <a:cxn ang="0">
                <a:pos x="5162" y="116"/>
              </a:cxn>
              <a:cxn ang="0">
                <a:pos x="5270" y="0"/>
              </a:cxn>
              <a:cxn ang="0">
                <a:pos x="0" y="0"/>
              </a:cxn>
            </a:cxnLst>
            <a:rect l="0" t="0" r="r" b="b"/>
            <a:pathLst>
              <a:path w="5271" h="117">
                <a:moveTo>
                  <a:pt x="0" y="0"/>
                </a:moveTo>
                <a:lnTo>
                  <a:pt x="108" y="116"/>
                </a:lnTo>
                <a:lnTo>
                  <a:pt x="5162" y="116"/>
                </a:lnTo>
                <a:lnTo>
                  <a:pt x="5270" y="0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39" name="Freeform 15"/>
          <p:cNvSpPr>
            <a:spLocks/>
          </p:cNvSpPr>
          <p:nvPr/>
        </p:nvSpPr>
        <p:spPr bwMode="auto">
          <a:xfrm>
            <a:off x="390525" y="323850"/>
            <a:ext cx="169863" cy="61737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888"/>
              </a:cxn>
              <a:cxn ang="0">
                <a:pos x="106" y="3772"/>
              </a:cxn>
              <a:cxn ang="0">
                <a:pos x="106" y="116"/>
              </a:cxn>
              <a:cxn ang="0">
                <a:pos x="0" y="0"/>
              </a:cxn>
            </a:cxnLst>
            <a:rect l="0" t="0" r="r" b="b"/>
            <a:pathLst>
              <a:path w="107" h="3889">
                <a:moveTo>
                  <a:pt x="0" y="0"/>
                </a:moveTo>
                <a:lnTo>
                  <a:pt x="0" y="3888"/>
                </a:lnTo>
                <a:lnTo>
                  <a:pt x="106" y="3772"/>
                </a:lnTo>
                <a:lnTo>
                  <a:pt x="106" y="116"/>
                </a:lnTo>
                <a:lnTo>
                  <a:pt x="0" y="0"/>
                </a:lnTo>
              </a:path>
            </a:pathLst>
          </a:custGeom>
          <a:solidFill>
            <a:srgbClr val="747474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40" name="Freeform 16"/>
          <p:cNvSpPr>
            <a:spLocks/>
          </p:cNvSpPr>
          <p:nvPr/>
        </p:nvSpPr>
        <p:spPr bwMode="auto">
          <a:xfrm>
            <a:off x="8588375" y="323850"/>
            <a:ext cx="169863" cy="6173788"/>
          </a:xfrm>
          <a:custGeom>
            <a:avLst/>
            <a:gdLst/>
            <a:ahLst/>
            <a:cxnLst>
              <a:cxn ang="0">
                <a:pos x="0" y="116"/>
              </a:cxn>
              <a:cxn ang="0">
                <a:pos x="0" y="3772"/>
              </a:cxn>
              <a:cxn ang="0">
                <a:pos x="106" y="3888"/>
              </a:cxn>
              <a:cxn ang="0">
                <a:pos x="106" y="0"/>
              </a:cxn>
              <a:cxn ang="0">
                <a:pos x="0" y="116"/>
              </a:cxn>
            </a:cxnLst>
            <a:rect l="0" t="0" r="r" b="b"/>
            <a:pathLst>
              <a:path w="107" h="3889">
                <a:moveTo>
                  <a:pt x="0" y="116"/>
                </a:moveTo>
                <a:lnTo>
                  <a:pt x="0" y="3772"/>
                </a:lnTo>
                <a:lnTo>
                  <a:pt x="106" y="3888"/>
                </a:lnTo>
                <a:lnTo>
                  <a:pt x="106" y="0"/>
                </a:lnTo>
                <a:lnTo>
                  <a:pt x="0" y="116"/>
                </a:lnTo>
              </a:path>
            </a:pathLst>
          </a:custGeom>
          <a:solidFill>
            <a:srgbClr val="747474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41" name="Freeform 17"/>
          <p:cNvSpPr>
            <a:spLocks/>
          </p:cNvSpPr>
          <p:nvPr/>
        </p:nvSpPr>
        <p:spPr bwMode="auto">
          <a:xfrm>
            <a:off x="390525" y="6311900"/>
            <a:ext cx="8367713" cy="185738"/>
          </a:xfrm>
          <a:custGeom>
            <a:avLst/>
            <a:gdLst/>
            <a:ahLst/>
            <a:cxnLst>
              <a:cxn ang="0">
                <a:pos x="108" y="0"/>
              </a:cxn>
              <a:cxn ang="0">
                <a:pos x="5162" y="0"/>
              </a:cxn>
              <a:cxn ang="0">
                <a:pos x="5270" y="116"/>
              </a:cxn>
              <a:cxn ang="0">
                <a:pos x="0" y="116"/>
              </a:cxn>
              <a:cxn ang="0">
                <a:pos x="108" y="0"/>
              </a:cxn>
            </a:cxnLst>
            <a:rect l="0" t="0" r="r" b="b"/>
            <a:pathLst>
              <a:path w="5271" h="117">
                <a:moveTo>
                  <a:pt x="108" y="0"/>
                </a:moveTo>
                <a:lnTo>
                  <a:pt x="5162" y="0"/>
                </a:lnTo>
                <a:lnTo>
                  <a:pt x="5270" y="116"/>
                </a:lnTo>
                <a:lnTo>
                  <a:pt x="0" y="116"/>
                </a:lnTo>
                <a:lnTo>
                  <a:pt x="108" y="0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43" name="Freeform 19"/>
          <p:cNvSpPr>
            <a:spLocks/>
          </p:cNvSpPr>
          <p:nvPr/>
        </p:nvSpPr>
        <p:spPr bwMode="auto">
          <a:xfrm>
            <a:off x="1477963" y="6337300"/>
            <a:ext cx="2371725" cy="127000"/>
          </a:xfrm>
          <a:custGeom>
            <a:avLst/>
            <a:gdLst/>
            <a:ahLst/>
            <a:cxnLst>
              <a:cxn ang="0">
                <a:pos x="87" y="0"/>
              </a:cxn>
              <a:cxn ang="0">
                <a:pos x="141" y="29"/>
              </a:cxn>
              <a:cxn ang="0">
                <a:pos x="202" y="43"/>
              </a:cxn>
              <a:cxn ang="0">
                <a:pos x="269" y="43"/>
              </a:cxn>
              <a:cxn ang="0">
                <a:pos x="336" y="65"/>
              </a:cxn>
              <a:cxn ang="0">
                <a:pos x="444" y="79"/>
              </a:cxn>
              <a:cxn ang="0">
                <a:pos x="525" y="72"/>
              </a:cxn>
              <a:cxn ang="0">
                <a:pos x="612" y="65"/>
              </a:cxn>
              <a:cxn ang="0">
                <a:pos x="713" y="43"/>
              </a:cxn>
              <a:cxn ang="0">
                <a:pos x="773" y="43"/>
              </a:cxn>
              <a:cxn ang="0">
                <a:pos x="841" y="50"/>
              </a:cxn>
              <a:cxn ang="0">
                <a:pos x="901" y="57"/>
              </a:cxn>
              <a:cxn ang="0">
                <a:pos x="1002" y="43"/>
              </a:cxn>
              <a:cxn ang="0">
                <a:pos x="1069" y="36"/>
              </a:cxn>
              <a:cxn ang="0">
                <a:pos x="1137" y="36"/>
              </a:cxn>
              <a:cxn ang="0">
                <a:pos x="1231" y="36"/>
              </a:cxn>
              <a:cxn ang="0">
                <a:pos x="1311" y="29"/>
              </a:cxn>
              <a:cxn ang="0">
                <a:pos x="1379" y="29"/>
              </a:cxn>
              <a:cxn ang="0">
                <a:pos x="1439" y="43"/>
              </a:cxn>
              <a:cxn ang="0">
                <a:pos x="1493" y="14"/>
              </a:cxn>
              <a:cxn ang="0">
                <a:pos x="1439" y="29"/>
              </a:cxn>
              <a:cxn ang="0">
                <a:pos x="1385" y="36"/>
              </a:cxn>
              <a:cxn ang="0">
                <a:pos x="1325" y="29"/>
              </a:cxn>
              <a:cxn ang="0">
                <a:pos x="1237" y="43"/>
              </a:cxn>
              <a:cxn ang="0">
                <a:pos x="1170" y="72"/>
              </a:cxn>
              <a:cxn ang="0">
                <a:pos x="1110" y="65"/>
              </a:cxn>
              <a:cxn ang="0">
                <a:pos x="1056" y="50"/>
              </a:cxn>
              <a:cxn ang="0">
                <a:pos x="962" y="36"/>
              </a:cxn>
              <a:cxn ang="0">
                <a:pos x="881" y="43"/>
              </a:cxn>
              <a:cxn ang="0">
                <a:pos x="827" y="57"/>
              </a:cxn>
              <a:cxn ang="0">
                <a:pos x="747" y="57"/>
              </a:cxn>
              <a:cxn ang="0">
                <a:pos x="659" y="57"/>
              </a:cxn>
              <a:cxn ang="0">
                <a:pos x="605" y="50"/>
              </a:cxn>
              <a:cxn ang="0">
                <a:pos x="551" y="57"/>
              </a:cxn>
              <a:cxn ang="0">
                <a:pos x="484" y="65"/>
              </a:cxn>
              <a:cxn ang="0">
                <a:pos x="417" y="57"/>
              </a:cxn>
              <a:cxn ang="0">
                <a:pos x="363" y="36"/>
              </a:cxn>
              <a:cxn ang="0">
                <a:pos x="309" y="57"/>
              </a:cxn>
              <a:cxn ang="0">
                <a:pos x="256" y="57"/>
              </a:cxn>
              <a:cxn ang="0">
                <a:pos x="195" y="50"/>
              </a:cxn>
              <a:cxn ang="0">
                <a:pos x="141" y="7"/>
              </a:cxn>
              <a:cxn ang="0">
                <a:pos x="81" y="22"/>
              </a:cxn>
              <a:cxn ang="0">
                <a:pos x="27" y="36"/>
              </a:cxn>
              <a:cxn ang="0">
                <a:pos x="13" y="43"/>
              </a:cxn>
            </a:cxnLst>
            <a:rect l="0" t="0" r="r" b="b"/>
            <a:pathLst>
              <a:path w="1494" h="80">
                <a:moveTo>
                  <a:pt x="13" y="43"/>
                </a:moveTo>
                <a:lnTo>
                  <a:pt x="87" y="0"/>
                </a:lnTo>
                <a:lnTo>
                  <a:pt x="114" y="7"/>
                </a:lnTo>
                <a:lnTo>
                  <a:pt x="141" y="29"/>
                </a:lnTo>
                <a:lnTo>
                  <a:pt x="168" y="43"/>
                </a:lnTo>
                <a:lnTo>
                  <a:pt x="202" y="43"/>
                </a:lnTo>
                <a:lnTo>
                  <a:pt x="242" y="43"/>
                </a:lnTo>
                <a:lnTo>
                  <a:pt x="269" y="43"/>
                </a:lnTo>
                <a:lnTo>
                  <a:pt x="309" y="50"/>
                </a:lnTo>
                <a:lnTo>
                  <a:pt x="336" y="65"/>
                </a:lnTo>
                <a:lnTo>
                  <a:pt x="390" y="79"/>
                </a:lnTo>
                <a:lnTo>
                  <a:pt x="444" y="79"/>
                </a:lnTo>
                <a:lnTo>
                  <a:pt x="484" y="79"/>
                </a:lnTo>
                <a:lnTo>
                  <a:pt x="525" y="72"/>
                </a:lnTo>
                <a:lnTo>
                  <a:pt x="565" y="65"/>
                </a:lnTo>
                <a:lnTo>
                  <a:pt x="612" y="65"/>
                </a:lnTo>
                <a:lnTo>
                  <a:pt x="659" y="57"/>
                </a:lnTo>
                <a:lnTo>
                  <a:pt x="713" y="43"/>
                </a:lnTo>
                <a:lnTo>
                  <a:pt x="747" y="43"/>
                </a:lnTo>
                <a:lnTo>
                  <a:pt x="773" y="43"/>
                </a:lnTo>
                <a:lnTo>
                  <a:pt x="814" y="43"/>
                </a:lnTo>
                <a:lnTo>
                  <a:pt x="841" y="50"/>
                </a:lnTo>
                <a:lnTo>
                  <a:pt x="874" y="57"/>
                </a:lnTo>
                <a:lnTo>
                  <a:pt x="901" y="57"/>
                </a:lnTo>
                <a:lnTo>
                  <a:pt x="975" y="50"/>
                </a:lnTo>
                <a:lnTo>
                  <a:pt x="1002" y="43"/>
                </a:lnTo>
                <a:lnTo>
                  <a:pt x="1029" y="36"/>
                </a:lnTo>
                <a:lnTo>
                  <a:pt x="1069" y="36"/>
                </a:lnTo>
                <a:lnTo>
                  <a:pt x="1096" y="36"/>
                </a:lnTo>
                <a:lnTo>
                  <a:pt x="1137" y="36"/>
                </a:lnTo>
                <a:lnTo>
                  <a:pt x="1190" y="36"/>
                </a:lnTo>
                <a:lnTo>
                  <a:pt x="1231" y="36"/>
                </a:lnTo>
                <a:lnTo>
                  <a:pt x="1285" y="29"/>
                </a:lnTo>
                <a:lnTo>
                  <a:pt x="1311" y="29"/>
                </a:lnTo>
                <a:lnTo>
                  <a:pt x="1352" y="29"/>
                </a:lnTo>
                <a:lnTo>
                  <a:pt x="1379" y="29"/>
                </a:lnTo>
                <a:lnTo>
                  <a:pt x="1406" y="36"/>
                </a:lnTo>
                <a:lnTo>
                  <a:pt x="1439" y="43"/>
                </a:lnTo>
                <a:lnTo>
                  <a:pt x="1466" y="22"/>
                </a:lnTo>
                <a:lnTo>
                  <a:pt x="1493" y="14"/>
                </a:lnTo>
                <a:lnTo>
                  <a:pt x="1466" y="22"/>
                </a:lnTo>
                <a:lnTo>
                  <a:pt x="1439" y="29"/>
                </a:lnTo>
                <a:lnTo>
                  <a:pt x="1412" y="36"/>
                </a:lnTo>
                <a:lnTo>
                  <a:pt x="1385" y="36"/>
                </a:lnTo>
                <a:lnTo>
                  <a:pt x="1352" y="29"/>
                </a:lnTo>
                <a:lnTo>
                  <a:pt x="1325" y="29"/>
                </a:lnTo>
                <a:lnTo>
                  <a:pt x="1298" y="29"/>
                </a:lnTo>
                <a:lnTo>
                  <a:pt x="1237" y="43"/>
                </a:lnTo>
                <a:lnTo>
                  <a:pt x="1197" y="57"/>
                </a:lnTo>
                <a:lnTo>
                  <a:pt x="1170" y="72"/>
                </a:lnTo>
                <a:lnTo>
                  <a:pt x="1137" y="72"/>
                </a:lnTo>
                <a:lnTo>
                  <a:pt x="1110" y="65"/>
                </a:lnTo>
                <a:lnTo>
                  <a:pt x="1083" y="57"/>
                </a:lnTo>
                <a:lnTo>
                  <a:pt x="1056" y="50"/>
                </a:lnTo>
                <a:lnTo>
                  <a:pt x="1022" y="36"/>
                </a:lnTo>
                <a:lnTo>
                  <a:pt x="962" y="36"/>
                </a:lnTo>
                <a:lnTo>
                  <a:pt x="915" y="36"/>
                </a:lnTo>
                <a:lnTo>
                  <a:pt x="881" y="43"/>
                </a:lnTo>
                <a:lnTo>
                  <a:pt x="854" y="50"/>
                </a:lnTo>
                <a:lnTo>
                  <a:pt x="827" y="57"/>
                </a:lnTo>
                <a:lnTo>
                  <a:pt x="800" y="57"/>
                </a:lnTo>
                <a:lnTo>
                  <a:pt x="747" y="57"/>
                </a:lnTo>
                <a:lnTo>
                  <a:pt x="693" y="57"/>
                </a:lnTo>
                <a:lnTo>
                  <a:pt x="659" y="57"/>
                </a:lnTo>
                <a:lnTo>
                  <a:pt x="632" y="50"/>
                </a:lnTo>
                <a:lnTo>
                  <a:pt x="605" y="50"/>
                </a:lnTo>
                <a:lnTo>
                  <a:pt x="578" y="57"/>
                </a:lnTo>
                <a:lnTo>
                  <a:pt x="551" y="57"/>
                </a:lnTo>
                <a:lnTo>
                  <a:pt x="525" y="65"/>
                </a:lnTo>
                <a:lnTo>
                  <a:pt x="484" y="65"/>
                </a:lnTo>
                <a:lnTo>
                  <a:pt x="444" y="57"/>
                </a:lnTo>
                <a:lnTo>
                  <a:pt x="417" y="57"/>
                </a:lnTo>
                <a:lnTo>
                  <a:pt x="390" y="43"/>
                </a:lnTo>
                <a:lnTo>
                  <a:pt x="363" y="36"/>
                </a:lnTo>
                <a:lnTo>
                  <a:pt x="336" y="43"/>
                </a:lnTo>
                <a:lnTo>
                  <a:pt x="309" y="57"/>
                </a:lnTo>
                <a:lnTo>
                  <a:pt x="282" y="57"/>
                </a:lnTo>
                <a:lnTo>
                  <a:pt x="256" y="57"/>
                </a:lnTo>
                <a:lnTo>
                  <a:pt x="222" y="50"/>
                </a:lnTo>
                <a:lnTo>
                  <a:pt x="195" y="50"/>
                </a:lnTo>
                <a:lnTo>
                  <a:pt x="168" y="22"/>
                </a:lnTo>
                <a:lnTo>
                  <a:pt x="141" y="7"/>
                </a:lnTo>
                <a:lnTo>
                  <a:pt x="114" y="14"/>
                </a:lnTo>
                <a:lnTo>
                  <a:pt x="81" y="22"/>
                </a:lnTo>
                <a:lnTo>
                  <a:pt x="54" y="36"/>
                </a:lnTo>
                <a:lnTo>
                  <a:pt x="27" y="36"/>
                </a:lnTo>
                <a:lnTo>
                  <a:pt x="0" y="50"/>
                </a:lnTo>
                <a:lnTo>
                  <a:pt x="13" y="43"/>
                </a:lnTo>
              </a:path>
            </a:pathLst>
          </a:custGeom>
          <a:solidFill>
            <a:srgbClr val="39393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44" name="Freeform 20"/>
          <p:cNvSpPr>
            <a:spLocks/>
          </p:cNvSpPr>
          <p:nvPr/>
        </p:nvSpPr>
        <p:spPr bwMode="auto">
          <a:xfrm>
            <a:off x="4402138" y="6311900"/>
            <a:ext cx="2733675" cy="128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721" y="0"/>
              </a:cxn>
              <a:cxn ang="0">
                <a:pos x="1721" y="0"/>
              </a:cxn>
              <a:cxn ang="0">
                <a:pos x="1640" y="22"/>
              </a:cxn>
              <a:cxn ang="0">
                <a:pos x="1613" y="7"/>
              </a:cxn>
              <a:cxn ang="0">
                <a:pos x="1587" y="0"/>
              </a:cxn>
              <a:cxn ang="0">
                <a:pos x="1560" y="15"/>
              </a:cxn>
              <a:cxn ang="0">
                <a:pos x="1533" y="44"/>
              </a:cxn>
              <a:cxn ang="0">
                <a:pos x="1506" y="58"/>
              </a:cxn>
              <a:cxn ang="0">
                <a:pos x="1479" y="73"/>
              </a:cxn>
              <a:cxn ang="0">
                <a:pos x="1418" y="80"/>
              </a:cxn>
              <a:cxn ang="0">
                <a:pos x="1351" y="80"/>
              </a:cxn>
              <a:cxn ang="0">
                <a:pos x="1311" y="73"/>
              </a:cxn>
              <a:cxn ang="0">
                <a:pos x="1284" y="65"/>
              </a:cxn>
              <a:cxn ang="0">
                <a:pos x="1250" y="73"/>
              </a:cxn>
              <a:cxn ang="0">
                <a:pos x="1224" y="73"/>
              </a:cxn>
              <a:cxn ang="0">
                <a:pos x="1170" y="73"/>
              </a:cxn>
              <a:cxn ang="0">
                <a:pos x="1123" y="65"/>
              </a:cxn>
              <a:cxn ang="0">
                <a:pos x="1096" y="65"/>
              </a:cxn>
              <a:cxn ang="0">
                <a:pos x="1055" y="58"/>
              </a:cxn>
              <a:cxn ang="0">
                <a:pos x="1029" y="58"/>
              </a:cxn>
              <a:cxn ang="0">
                <a:pos x="1002" y="36"/>
              </a:cxn>
              <a:cxn ang="0">
                <a:pos x="968" y="15"/>
              </a:cxn>
              <a:cxn ang="0">
                <a:pos x="934" y="15"/>
              </a:cxn>
              <a:cxn ang="0">
                <a:pos x="908" y="15"/>
              </a:cxn>
              <a:cxn ang="0">
                <a:pos x="881" y="15"/>
              </a:cxn>
              <a:cxn ang="0">
                <a:pos x="847" y="29"/>
              </a:cxn>
              <a:cxn ang="0">
                <a:pos x="787" y="44"/>
              </a:cxn>
              <a:cxn ang="0">
                <a:pos x="753" y="51"/>
              </a:cxn>
              <a:cxn ang="0">
                <a:pos x="726" y="51"/>
              </a:cxn>
              <a:cxn ang="0">
                <a:pos x="686" y="44"/>
              </a:cxn>
              <a:cxn ang="0">
                <a:pos x="659" y="29"/>
              </a:cxn>
              <a:cxn ang="0">
                <a:pos x="632" y="22"/>
              </a:cxn>
              <a:cxn ang="0">
                <a:pos x="598" y="22"/>
              </a:cxn>
              <a:cxn ang="0">
                <a:pos x="565" y="22"/>
              </a:cxn>
              <a:cxn ang="0">
                <a:pos x="531" y="29"/>
              </a:cxn>
              <a:cxn ang="0">
                <a:pos x="477" y="29"/>
              </a:cxn>
              <a:cxn ang="0">
                <a:pos x="437" y="36"/>
              </a:cxn>
              <a:cxn ang="0">
                <a:pos x="403" y="44"/>
              </a:cxn>
              <a:cxn ang="0">
                <a:pos x="376" y="44"/>
              </a:cxn>
              <a:cxn ang="0">
                <a:pos x="343" y="44"/>
              </a:cxn>
              <a:cxn ang="0">
                <a:pos x="282" y="44"/>
              </a:cxn>
              <a:cxn ang="0">
                <a:pos x="229" y="29"/>
              </a:cxn>
              <a:cxn ang="0">
                <a:pos x="195" y="22"/>
              </a:cxn>
              <a:cxn ang="0">
                <a:pos x="168" y="22"/>
              </a:cxn>
              <a:cxn ang="0">
                <a:pos x="141" y="15"/>
              </a:cxn>
              <a:cxn ang="0">
                <a:pos x="114" y="7"/>
              </a:cxn>
              <a:cxn ang="0">
                <a:pos x="87" y="7"/>
              </a:cxn>
              <a:cxn ang="0">
                <a:pos x="61" y="15"/>
              </a:cxn>
              <a:cxn ang="0">
                <a:pos x="34" y="22"/>
              </a:cxn>
              <a:cxn ang="0">
                <a:pos x="7" y="36"/>
              </a:cxn>
            </a:cxnLst>
            <a:rect l="0" t="0" r="r" b="b"/>
            <a:pathLst>
              <a:path w="1722" h="81">
                <a:moveTo>
                  <a:pt x="0" y="0"/>
                </a:moveTo>
                <a:lnTo>
                  <a:pt x="1721" y="0"/>
                </a:lnTo>
                <a:lnTo>
                  <a:pt x="1721" y="0"/>
                </a:lnTo>
                <a:lnTo>
                  <a:pt x="1640" y="22"/>
                </a:lnTo>
                <a:lnTo>
                  <a:pt x="1613" y="7"/>
                </a:lnTo>
                <a:lnTo>
                  <a:pt x="1587" y="0"/>
                </a:lnTo>
                <a:lnTo>
                  <a:pt x="1560" y="15"/>
                </a:lnTo>
                <a:lnTo>
                  <a:pt x="1533" y="44"/>
                </a:lnTo>
                <a:lnTo>
                  <a:pt x="1506" y="58"/>
                </a:lnTo>
                <a:lnTo>
                  <a:pt x="1479" y="73"/>
                </a:lnTo>
                <a:lnTo>
                  <a:pt x="1418" y="80"/>
                </a:lnTo>
                <a:lnTo>
                  <a:pt x="1351" y="80"/>
                </a:lnTo>
                <a:lnTo>
                  <a:pt x="1311" y="73"/>
                </a:lnTo>
                <a:lnTo>
                  <a:pt x="1284" y="65"/>
                </a:lnTo>
                <a:lnTo>
                  <a:pt x="1250" y="73"/>
                </a:lnTo>
                <a:lnTo>
                  <a:pt x="1224" y="73"/>
                </a:lnTo>
                <a:lnTo>
                  <a:pt x="1170" y="73"/>
                </a:lnTo>
                <a:lnTo>
                  <a:pt x="1123" y="65"/>
                </a:lnTo>
                <a:lnTo>
                  <a:pt x="1096" y="65"/>
                </a:lnTo>
                <a:lnTo>
                  <a:pt x="1055" y="58"/>
                </a:lnTo>
                <a:lnTo>
                  <a:pt x="1029" y="58"/>
                </a:lnTo>
                <a:lnTo>
                  <a:pt x="1002" y="36"/>
                </a:lnTo>
                <a:lnTo>
                  <a:pt x="968" y="15"/>
                </a:lnTo>
                <a:lnTo>
                  <a:pt x="934" y="15"/>
                </a:lnTo>
                <a:lnTo>
                  <a:pt x="908" y="15"/>
                </a:lnTo>
                <a:lnTo>
                  <a:pt x="881" y="15"/>
                </a:lnTo>
                <a:lnTo>
                  <a:pt x="847" y="29"/>
                </a:lnTo>
                <a:lnTo>
                  <a:pt x="787" y="44"/>
                </a:lnTo>
                <a:lnTo>
                  <a:pt x="753" y="51"/>
                </a:lnTo>
                <a:lnTo>
                  <a:pt x="726" y="51"/>
                </a:lnTo>
                <a:lnTo>
                  <a:pt x="686" y="44"/>
                </a:lnTo>
                <a:lnTo>
                  <a:pt x="659" y="29"/>
                </a:lnTo>
                <a:lnTo>
                  <a:pt x="632" y="22"/>
                </a:lnTo>
                <a:lnTo>
                  <a:pt x="598" y="22"/>
                </a:lnTo>
                <a:lnTo>
                  <a:pt x="565" y="22"/>
                </a:lnTo>
                <a:lnTo>
                  <a:pt x="531" y="29"/>
                </a:lnTo>
                <a:lnTo>
                  <a:pt x="477" y="29"/>
                </a:lnTo>
                <a:lnTo>
                  <a:pt x="437" y="36"/>
                </a:lnTo>
                <a:lnTo>
                  <a:pt x="403" y="44"/>
                </a:lnTo>
                <a:lnTo>
                  <a:pt x="376" y="44"/>
                </a:lnTo>
                <a:lnTo>
                  <a:pt x="343" y="44"/>
                </a:lnTo>
                <a:lnTo>
                  <a:pt x="282" y="44"/>
                </a:lnTo>
                <a:lnTo>
                  <a:pt x="229" y="29"/>
                </a:lnTo>
                <a:lnTo>
                  <a:pt x="195" y="22"/>
                </a:lnTo>
                <a:lnTo>
                  <a:pt x="168" y="22"/>
                </a:lnTo>
                <a:lnTo>
                  <a:pt x="141" y="15"/>
                </a:lnTo>
                <a:lnTo>
                  <a:pt x="114" y="7"/>
                </a:lnTo>
                <a:lnTo>
                  <a:pt x="87" y="7"/>
                </a:lnTo>
                <a:lnTo>
                  <a:pt x="61" y="15"/>
                </a:lnTo>
                <a:lnTo>
                  <a:pt x="34" y="22"/>
                </a:lnTo>
                <a:lnTo>
                  <a:pt x="7" y="36"/>
                </a:lnTo>
              </a:path>
            </a:pathLst>
          </a:custGeom>
          <a:solidFill>
            <a:srgbClr val="313131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46" name="Freeform 22"/>
          <p:cNvSpPr>
            <a:spLocks/>
          </p:cNvSpPr>
          <p:nvPr/>
        </p:nvSpPr>
        <p:spPr bwMode="auto">
          <a:xfrm>
            <a:off x="390525" y="323850"/>
            <a:ext cx="169863" cy="33893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6" y="116"/>
              </a:cxn>
              <a:cxn ang="0">
                <a:pos x="106" y="987"/>
              </a:cxn>
              <a:cxn ang="0">
                <a:pos x="53" y="1045"/>
              </a:cxn>
              <a:cxn ang="0">
                <a:pos x="53" y="1161"/>
              </a:cxn>
              <a:cxn ang="0">
                <a:pos x="66" y="1219"/>
              </a:cxn>
              <a:cxn ang="0">
                <a:pos x="40" y="1277"/>
              </a:cxn>
              <a:cxn ang="0">
                <a:pos x="40" y="1336"/>
              </a:cxn>
              <a:cxn ang="0">
                <a:pos x="27" y="1394"/>
              </a:cxn>
              <a:cxn ang="0">
                <a:pos x="40" y="1452"/>
              </a:cxn>
              <a:cxn ang="0">
                <a:pos x="53" y="1510"/>
              </a:cxn>
              <a:cxn ang="0">
                <a:pos x="53" y="1568"/>
              </a:cxn>
              <a:cxn ang="0">
                <a:pos x="66" y="1626"/>
              </a:cxn>
              <a:cxn ang="0">
                <a:pos x="40" y="1684"/>
              </a:cxn>
              <a:cxn ang="0">
                <a:pos x="27" y="1742"/>
              </a:cxn>
              <a:cxn ang="0">
                <a:pos x="27" y="1800"/>
              </a:cxn>
              <a:cxn ang="0">
                <a:pos x="40" y="1873"/>
              </a:cxn>
              <a:cxn ang="0">
                <a:pos x="40" y="1945"/>
              </a:cxn>
              <a:cxn ang="0">
                <a:pos x="27" y="2018"/>
              </a:cxn>
              <a:cxn ang="0">
                <a:pos x="40" y="2076"/>
              </a:cxn>
              <a:cxn ang="0">
                <a:pos x="53" y="2134"/>
              </a:cxn>
              <a:cxn ang="0">
                <a:pos x="13" y="2061"/>
              </a:cxn>
              <a:cxn ang="0">
                <a:pos x="13" y="1974"/>
              </a:cxn>
              <a:cxn ang="0">
                <a:pos x="13" y="1916"/>
              </a:cxn>
              <a:cxn ang="0">
                <a:pos x="27" y="1858"/>
              </a:cxn>
              <a:cxn ang="0">
                <a:pos x="40" y="1800"/>
              </a:cxn>
              <a:cxn ang="0">
                <a:pos x="40" y="1684"/>
              </a:cxn>
              <a:cxn ang="0">
                <a:pos x="40" y="1597"/>
              </a:cxn>
              <a:cxn ang="0">
                <a:pos x="40" y="1539"/>
              </a:cxn>
              <a:cxn ang="0">
                <a:pos x="40" y="1481"/>
              </a:cxn>
              <a:cxn ang="0">
                <a:pos x="53" y="1423"/>
              </a:cxn>
              <a:cxn ang="0">
                <a:pos x="53" y="1350"/>
              </a:cxn>
              <a:cxn ang="0">
                <a:pos x="53" y="1292"/>
              </a:cxn>
              <a:cxn ang="0">
                <a:pos x="40" y="1234"/>
              </a:cxn>
              <a:cxn ang="0">
                <a:pos x="40" y="1176"/>
              </a:cxn>
              <a:cxn ang="0">
                <a:pos x="53" y="1118"/>
              </a:cxn>
              <a:cxn ang="0">
                <a:pos x="66" y="1060"/>
              </a:cxn>
              <a:cxn ang="0">
                <a:pos x="66" y="987"/>
              </a:cxn>
              <a:cxn ang="0">
                <a:pos x="66" y="929"/>
              </a:cxn>
              <a:cxn ang="0">
                <a:pos x="66" y="871"/>
              </a:cxn>
              <a:cxn ang="0">
                <a:pos x="66" y="798"/>
              </a:cxn>
              <a:cxn ang="0">
                <a:pos x="66" y="726"/>
              </a:cxn>
              <a:cxn ang="0">
                <a:pos x="66" y="668"/>
              </a:cxn>
              <a:cxn ang="0">
                <a:pos x="66" y="552"/>
              </a:cxn>
              <a:cxn ang="0">
                <a:pos x="53" y="494"/>
              </a:cxn>
              <a:cxn ang="0">
                <a:pos x="53" y="436"/>
              </a:cxn>
              <a:cxn ang="0">
                <a:pos x="53" y="377"/>
              </a:cxn>
              <a:cxn ang="0">
                <a:pos x="53" y="319"/>
              </a:cxn>
              <a:cxn ang="0">
                <a:pos x="53" y="261"/>
              </a:cxn>
              <a:cxn ang="0">
                <a:pos x="53" y="203"/>
              </a:cxn>
              <a:cxn ang="0">
                <a:pos x="53" y="145"/>
              </a:cxn>
              <a:cxn ang="0">
                <a:pos x="27" y="87"/>
              </a:cxn>
              <a:cxn ang="0">
                <a:pos x="0" y="0"/>
              </a:cxn>
            </a:cxnLst>
            <a:rect l="0" t="0" r="r" b="b"/>
            <a:pathLst>
              <a:path w="107" h="2135">
                <a:moveTo>
                  <a:pt x="0" y="0"/>
                </a:moveTo>
                <a:lnTo>
                  <a:pt x="106" y="116"/>
                </a:lnTo>
                <a:lnTo>
                  <a:pt x="106" y="987"/>
                </a:lnTo>
                <a:lnTo>
                  <a:pt x="53" y="1045"/>
                </a:lnTo>
                <a:lnTo>
                  <a:pt x="53" y="1161"/>
                </a:lnTo>
                <a:lnTo>
                  <a:pt x="66" y="1219"/>
                </a:lnTo>
                <a:lnTo>
                  <a:pt x="40" y="1277"/>
                </a:lnTo>
                <a:lnTo>
                  <a:pt x="40" y="1336"/>
                </a:lnTo>
                <a:lnTo>
                  <a:pt x="27" y="1394"/>
                </a:lnTo>
                <a:lnTo>
                  <a:pt x="40" y="1452"/>
                </a:lnTo>
                <a:lnTo>
                  <a:pt x="53" y="1510"/>
                </a:lnTo>
                <a:lnTo>
                  <a:pt x="53" y="1568"/>
                </a:lnTo>
                <a:lnTo>
                  <a:pt x="66" y="1626"/>
                </a:lnTo>
                <a:lnTo>
                  <a:pt x="40" y="1684"/>
                </a:lnTo>
                <a:lnTo>
                  <a:pt x="27" y="1742"/>
                </a:lnTo>
                <a:lnTo>
                  <a:pt x="27" y="1800"/>
                </a:lnTo>
                <a:lnTo>
                  <a:pt x="40" y="1873"/>
                </a:lnTo>
                <a:lnTo>
                  <a:pt x="40" y="1945"/>
                </a:lnTo>
                <a:lnTo>
                  <a:pt x="27" y="2018"/>
                </a:lnTo>
                <a:lnTo>
                  <a:pt x="40" y="2076"/>
                </a:lnTo>
                <a:lnTo>
                  <a:pt x="53" y="2134"/>
                </a:lnTo>
                <a:lnTo>
                  <a:pt x="13" y="2061"/>
                </a:lnTo>
                <a:lnTo>
                  <a:pt x="13" y="1974"/>
                </a:lnTo>
                <a:lnTo>
                  <a:pt x="13" y="1916"/>
                </a:lnTo>
                <a:lnTo>
                  <a:pt x="27" y="1858"/>
                </a:lnTo>
                <a:lnTo>
                  <a:pt x="40" y="1800"/>
                </a:lnTo>
                <a:lnTo>
                  <a:pt x="40" y="1684"/>
                </a:lnTo>
                <a:lnTo>
                  <a:pt x="40" y="1597"/>
                </a:lnTo>
                <a:lnTo>
                  <a:pt x="40" y="1539"/>
                </a:lnTo>
                <a:lnTo>
                  <a:pt x="40" y="1481"/>
                </a:lnTo>
                <a:lnTo>
                  <a:pt x="53" y="1423"/>
                </a:lnTo>
                <a:lnTo>
                  <a:pt x="53" y="1350"/>
                </a:lnTo>
                <a:lnTo>
                  <a:pt x="53" y="1292"/>
                </a:lnTo>
                <a:lnTo>
                  <a:pt x="40" y="1234"/>
                </a:lnTo>
                <a:lnTo>
                  <a:pt x="40" y="1176"/>
                </a:lnTo>
                <a:lnTo>
                  <a:pt x="53" y="1118"/>
                </a:lnTo>
                <a:lnTo>
                  <a:pt x="66" y="1060"/>
                </a:lnTo>
                <a:lnTo>
                  <a:pt x="66" y="987"/>
                </a:lnTo>
                <a:lnTo>
                  <a:pt x="66" y="929"/>
                </a:lnTo>
                <a:lnTo>
                  <a:pt x="66" y="871"/>
                </a:lnTo>
                <a:lnTo>
                  <a:pt x="66" y="798"/>
                </a:lnTo>
                <a:lnTo>
                  <a:pt x="66" y="726"/>
                </a:lnTo>
                <a:lnTo>
                  <a:pt x="66" y="668"/>
                </a:lnTo>
                <a:lnTo>
                  <a:pt x="66" y="552"/>
                </a:lnTo>
                <a:lnTo>
                  <a:pt x="53" y="494"/>
                </a:lnTo>
                <a:lnTo>
                  <a:pt x="53" y="436"/>
                </a:lnTo>
                <a:lnTo>
                  <a:pt x="53" y="377"/>
                </a:lnTo>
                <a:lnTo>
                  <a:pt x="53" y="319"/>
                </a:lnTo>
                <a:lnTo>
                  <a:pt x="53" y="261"/>
                </a:lnTo>
                <a:lnTo>
                  <a:pt x="53" y="203"/>
                </a:lnTo>
                <a:lnTo>
                  <a:pt x="53" y="145"/>
                </a:lnTo>
                <a:lnTo>
                  <a:pt x="27" y="87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47" name="Freeform 23"/>
          <p:cNvSpPr>
            <a:spLocks/>
          </p:cNvSpPr>
          <p:nvPr/>
        </p:nvSpPr>
        <p:spPr bwMode="auto">
          <a:xfrm>
            <a:off x="412750" y="693738"/>
            <a:ext cx="147638" cy="2697162"/>
          </a:xfrm>
          <a:custGeom>
            <a:avLst/>
            <a:gdLst/>
            <a:ahLst/>
            <a:cxnLst>
              <a:cxn ang="0">
                <a:pos x="92" y="0"/>
              </a:cxn>
              <a:cxn ang="0">
                <a:pos x="79" y="73"/>
              </a:cxn>
              <a:cxn ang="0">
                <a:pos x="79" y="131"/>
              </a:cxn>
              <a:cxn ang="0">
                <a:pos x="66" y="189"/>
              </a:cxn>
              <a:cxn ang="0">
                <a:pos x="26" y="247"/>
              </a:cxn>
              <a:cxn ang="0">
                <a:pos x="26" y="305"/>
              </a:cxn>
              <a:cxn ang="0">
                <a:pos x="26" y="363"/>
              </a:cxn>
              <a:cxn ang="0">
                <a:pos x="39" y="421"/>
              </a:cxn>
              <a:cxn ang="0">
                <a:pos x="53" y="479"/>
              </a:cxn>
              <a:cxn ang="0">
                <a:pos x="53" y="537"/>
              </a:cxn>
              <a:cxn ang="0">
                <a:pos x="39" y="610"/>
              </a:cxn>
              <a:cxn ang="0">
                <a:pos x="39" y="668"/>
              </a:cxn>
              <a:cxn ang="0">
                <a:pos x="39" y="726"/>
              </a:cxn>
              <a:cxn ang="0">
                <a:pos x="39" y="784"/>
              </a:cxn>
              <a:cxn ang="0">
                <a:pos x="13" y="856"/>
              </a:cxn>
              <a:cxn ang="0">
                <a:pos x="0" y="914"/>
              </a:cxn>
              <a:cxn ang="0">
                <a:pos x="0" y="972"/>
              </a:cxn>
              <a:cxn ang="0">
                <a:pos x="26" y="1030"/>
              </a:cxn>
              <a:cxn ang="0">
                <a:pos x="26" y="1103"/>
              </a:cxn>
              <a:cxn ang="0">
                <a:pos x="13" y="1176"/>
              </a:cxn>
              <a:cxn ang="0">
                <a:pos x="13" y="1234"/>
              </a:cxn>
              <a:cxn ang="0">
                <a:pos x="13" y="1292"/>
              </a:cxn>
              <a:cxn ang="0">
                <a:pos x="13" y="1350"/>
              </a:cxn>
              <a:cxn ang="0">
                <a:pos x="0" y="1408"/>
              </a:cxn>
              <a:cxn ang="0">
                <a:pos x="0" y="1466"/>
              </a:cxn>
              <a:cxn ang="0">
                <a:pos x="13" y="1524"/>
              </a:cxn>
              <a:cxn ang="0">
                <a:pos x="53" y="1582"/>
              </a:cxn>
              <a:cxn ang="0">
                <a:pos x="53" y="1640"/>
              </a:cxn>
              <a:cxn ang="0">
                <a:pos x="26" y="1698"/>
              </a:cxn>
              <a:cxn ang="0">
                <a:pos x="53" y="1640"/>
              </a:cxn>
              <a:cxn ang="0">
                <a:pos x="39" y="1567"/>
              </a:cxn>
              <a:cxn ang="0">
                <a:pos x="26" y="1509"/>
              </a:cxn>
              <a:cxn ang="0">
                <a:pos x="26" y="1437"/>
              </a:cxn>
              <a:cxn ang="0">
                <a:pos x="26" y="1379"/>
              </a:cxn>
              <a:cxn ang="0">
                <a:pos x="26" y="1321"/>
              </a:cxn>
              <a:cxn ang="0">
                <a:pos x="26" y="1263"/>
              </a:cxn>
              <a:cxn ang="0">
                <a:pos x="26" y="1205"/>
              </a:cxn>
              <a:cxn ang="0">
                <a:pos x="53" y="1147"/>
              </a:cxn>
              <a:cxn ang="0">
                <a:pos x="66" y="1088"/>
              </a:cxn>
              <a:cxn ang="0">
                <a:pos x="39" y="1030"/>
              </a:cxn>
              <a:cxn ang="0">
                <a:pos x="13" y="972"/>
              </a:cxn>
              <a:cxn ang="0">
                <a:pos x="13" y="914"/>
              </a:cxn>
              <a:cxn ang="0">
                <a:pos x="26" y="856"/>
              </a:cxn>
              <a:cxn ang="0">
                <a:pos x="39" y="798"/>
              </a:cxn>
              <a:cxn ang="0">
                <a:pos x="39" y="740"/>
              </a:cxn>
              <a:cxn ang="0">
                <a:pos x="53" y="682"/>
              </a:cxn>
              <a:cxn ang="0">
                <a:pos x="66" y="624"/>
              </a:cxn>
              <a:cxn ang="0">
                <a:pos x="66" y="566"/>
              </a:cxn>
              <a:cxn ang="0">
                <a:pos x="53" y="508"/>
              </a:cxn>
              <a:cxn ang="0">
                <a:pos x="39" y="450"/>
              </a:cxn>
              <a:cxn ang="0">
                <a:pos x="26" y="392"/>
              </a:cxn>
              <a:cxn ang="0">
                <a:pos x="26" y="334"/>
              </a:cxn>
              <a:cxn ang="0">
                <a:pos x="26" y="276"/>
              </a:cxn>
              <a:cxn ang="0">
                <a:pos x="66" y="218"/>
              </a:cxn>
              <a:cxn ang="0">
                <a:pos x="66" y="160"/>
              </a:cxn>
              <a:cxn ang="0">
                <a:pos x="66" y="102"/>
              </a:cxn>
            </a:cxnLst>
            <a:rect l="0" t="0" r="r" b="b"/>
            <a:pathLst>
              <a:path w="93" h="1699">
                <a:moveTo>
                  <a:pt x="92" y="0"/>
                </a:moveTo>
                <a:lnTo>
                  <a:pt x="79" y="73"/>
                </a:lnTo>
                <a:lnTo>
                  <a:pt x="79" y="131"/>
                </a:lnTo>
                <a:lnTo>
                  <a:pt x="66" y="189"/>
                </a:lnTo>
                <a:lnTo>
                  <a:pt x="26" y="247"/>
                </a:lnTo>
                <a:lnTo>
                  <a:pt x="26" y="305"/>
                </a:lnTo>
                <a:lnTo>
                  <a:pt x="26" y="363"/>
                </a:lnTo>
                <a:lnTo>
                  <a:pt x="39" y="421"/>
                </a:lnTo>
                <a:lnTo>
                  <a:pt x="53" y="479"/>
                </a:lnTo>
                <a:lnTo>
                  <a:pt x="53" y="537"/>
                </a:lnTo>
                <a:lnTo>
                  <a:pt x="39" y="610"/>
                </a:lnTo>
                <a:lnTo>
                  <a:pt x="39" y="668"/>
                </a:lnTo>
                <a:lnTo>
                  <a:pt x="39" y="726"/>
                </a:lnTo>
                <a:lnTo>
                  <a:pt x="39" y="784"/>
                </a:lnTo>
                <a:lnTo>
                  <a:pt x="13" y="856"/>
                </a:lnTo>
                <a:lnTo>
                  <a:pt x="0" y="914"/>
                </a:lnTo>
                <a:lnTo>
                  <a:pt x="0" y="972"/>
                </a:lnTo>
                <a:lnTo>
                  <a:pt x="26" y="1030"/>
                </a:lnTo>
                <a:lnTo>
                  <a:pt x="26" y="1103"/>
                </a:lnTo>
                <a:lnTo>
                  <a:pt x="13" y="1176"/>
                </a:lnTo>
                <a:lnTo>
                  <a:pt x="13" y="1234"/>
                </a:lnTo>
                <a:lnTo>
                  <a:pt x="13" y="1292"/>
                </a:lnTo>
                <a:lnTo>
                  <a:pt x="13" y="1350"/>
                </a:lnTo>
                <a:lnTo>
                  <a:pt x="0" y="1408"/>
                </a:lnTo>
                <a:lnTo>
                  <a:pt x="0" y="1466"/>
                </a:lnTo>
                <a:lnTo>
                  <a:pt x="13" y="1524"/>
                </a:lnTo>
                <a:lnTo>
                  <a:pt x="53" y="1582"/>
                </a:lnTo>
                <a:lnTo>
                  <a:pt x="53" y="1640"/>
                </a:lnTo>
                <a:lnTo>
                  <a:pt x="26" y="1698"/>
                </a:lnTo>
                <a:lnTo>
                  <a:pt x="53" y="1640"/>
                </a:lnTo>
                <a:lnTo>
                  <a:pt x="39" y="1567"/>
                </a:lnTo>
                <a:lnTo>
                  <a:pt x="26" y="1509"/>
                </a:lnTo>
                <a:lnTo>
                  <a:pt x="26" y="1437"/>
                </a:lnTo>
                <a:lnTo>
                  <a:pt x="26" y="1379"/>
                </a:lnTo>
                <a:lnTo>
                  <a:pt x="26" y="1321"/>
                </a:lnTo>
                <a:lnTo>
                  <a:pt x="26" y="1263"/>
                </a:lnTo>
                <a:lnTo>
                  <a:pt x="26" y="1205"/>
                </a:lnTo>
                <a:lnTo>
                  <a:pt x="53" y="1147"/>
                </a:lnTo>
                <a:lnTo>
                  <a:pt x="66" y="1088"/>
                </a:lnTo>
                <a:lnTo>
                  <a:pt x="39" y="1030"/>
                </a:lnTo>
                <a:lnTo>
                  <a:pt x="13" y="972"/>
                </a:lnTo>
                <a:lnTo>
                  <a:pt x="13" y="914"/>
                </a:lnTo>
                <a:lnTo>
                  <a:pt x="26" y="856"/>
                </a:lnTo>
                <a:lnTo>
                  <a:pt x="39" y="798"/>
                </a:lnTo>
                <a:lnTo>
                  <a:pt x="39" y="740"/>
                </a:lnTo>
                <a:lnTo>
                  <a:pt x="53" y="682"/>
                </a:lnTo>
                <a:lnTo>
                  <a:pt x="66" y="624"/>
                </a:lnTo>
                <a:lnTo>
                  <a:pt x="66" y="566"/>
                </a:lnTo>
                <a:lnTo>
                  <a:pt x="53" y="508"/>
                </a:lnTo>
                <a:lnTo>
                  <a:pt x="39" y="450"/>
                </a:lnTo>
                <a:lnTo>
                  <a:pt x="26" y="392"/>
                </a:lnTo>
                <a:lnTo>
                  <a:pt x="26" y="334"/>
                </a:lnTo>
                <a:lnTo>
                  <a:pt x="26" y="276"/>
                </a:lnTo>
                <a:lnTo>
                  <a:pt x="66" y="218"/>
                </a:lnTo>
                <a:lnTo>
                  <a:pt x="66" y="160"/>
                </a:lnTo>
                <a:lnTo>
                  <a:pt x="66" y="102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0" y="0"/>
            <a:ext cx="1978025" cy="1955800"/>
            <a:chOff x="0" y="0"/>
            <a:chExt cx="1246" cy="1232"/>
          </a:xfrm>
        </p:grpSpPr>
        <p:sp>
          <p:nvSpPr>
            <p:cNvPr id="1051" name="Rectangle 27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8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</a:endParaRPr>
            </a:p>
          </p:txBody>
        </p:sp>
        <p:sp>
          <p:nvSpPr>
            <p:cNvPr id="1052" name="Rectangle 28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8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</a:endParaRPr>
            </a:p>
          </p:txBody>
        </p:sp>
        <p:sp>
          <p:nvSpPr>
            <p:cNvPr id="1053" name="Rectangle 29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8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</a:endParaRPr>
            </a:p>
          </p:txBody>
        </p:sp>
      </p:grpSp>
      <p:sp>
        <p:nvSpPr>
          <p:cNvPr id="1060" name="Rectangle 3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61" name="Rectangle 3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66" name="Rectangle 42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>
                <a:solidFill>
                  <a:srgbClr val="FFD34A"/>
                </a:solidFill>
                <a:latin typeface="Times" charset="0"/>
              </a:rPr>
              <a:t> DRESSING</a:t>
            </a:r>
          </a:p>
          <a:p>
            <a:pPr algn="l">
              <a:defRPr/>
            </a:pPr>
            <a:r>
              <a:rPr lang="en-US" sz="2000" b="1">
                <a:solidFill>
                  <a:srgbClr val="FFD34A"/>
                </a:solidFill>
                <a:latin typeface="Times" charset="0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>
                <a:solidFill>
                  <a:srgbClr val="FFD34A"/>
                </a:solidFill>
                <a:latin typeface="Times" charset="0"/>
              </a:rPr>
              <a:t>   STAGE</a:t>
            </a:r>
          </a:p>
        </p:txBody>
      </p:sp>
      <p:sp>
        <p:nvSpPr>
          <p:cNvPr id="3" name="Text Box 50"/>
          <p:cNvSpPr txBox="1">
            <a:spLocks noChangeArrowheads="1"/>
          </p:cNvSpPr>
          <p:nvPr userDrawn="1"/>
        </p:nvSpPr>
        <p:spPr bwMode="auto">
          <a:xfrm>
            <a:off x="263525" y="6542088"/>
            <a:ext cx="10334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000" b="1" i="0">
                <a:solidFill>
                  <a:srgbClr val="FFFFFF"/>
                </a:solidFill>
                <a:latin typeface="Arial" charset="0"/>
              </a:rPr>
              <a:t>© 2006 TBBMI</a:t>
            </a:r>
          </a:p>
        </p:txBody>
      </p:sp>
      <p:sp>
        <p:nvSpPr>
          <p:cNvPr id="1075" name="Rectangle 51"/>
          <p:cNvSpPr>
            <a:spLocks noChangeArrowheads="1"/>
          </p:cNvSpPr>
          <p:nvPr userDrawn="1"/>
        </p:nvSpPr>
        <p:spPr bwMode="auto">
          <a:xfrm>
            <a:off x="7618413" y="6529388"/>
            <a:ext cx="6588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9.7.02.</a:t>
            </a:r>
          </a:p>
        </p:txBody>
      </p:sp>
      <p:sp>
        <p:nvSpPr>
          <p:cNvPr id="1081" name="Rectangle 57"/>
          <p:cNvSpPr>
            <a:spLocks noChangeArrowheads="1"/>
          </p:cNvSpPr>
          <p:nvPr userDrawn="1"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19323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12387" r:id="rId1"/>
    <p:sldLayoutId id="2147512388" r:id="rId2"/>
    <p:sldLayoutId id="2147512389" r:id="rId3"/>
    <p:sldLayoutId id="2147512390" r:id="rId4"/>
    <p:sldLayoutId id="2147512391" r:id="rId5"/>
    <p:sldLayoutId id="2147512392" r:id="rId6"/>
    <p:sldLayoutId id="2147512393" r:id="rId7"/>
    <p:sldLayoutId id="2147512394" r:id="rId8"/>
    <p:sldLayoutId id="2147512395" r:id="rId9"/>
    <p:sldLayoutId id="2147512396" r:id="rId10"/>
    <p:sldLayoutId id="2147512397" r:id="rId1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3200400" cy="6858000"/>
            <a:chOff x="0" y="0"/>
            <a:chExt cx="2016" cy="4320"/>
          </a:xfrm>
          <a:solidFill>
            <a:schemeClr val="accent5"/>
          </a:solidFill>
        </p:grpSpPr>
        <p:sp>
          <p:nvSpPr>
            <p:cNvPr id="1036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480" cy="43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37" name="Rectangle 4"/>
            <p:cNvSpPr>
              <a:spLocks noChangeArrowheads="1"/>
            </p:cNvSpPr>
            <p:nvPr/>
          </p:nvSpPr>
          <p:spPr bwMode="auto">
            <a:xfrm>
              <a:off x="432" y="0"/>
              <a:ext cx="1584" cy="67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1027" name="AutoShape 5"/>
          <p:cNvSpPr>
            <a:spLocks noChangeArrowheads="1"/>
          </p:cNvSpPr>
          <p:nvPr/>
        </p:nvSpPr>
        <p:spPr bwMode="auto">
          <a:xfrm>
            <a:off x="762000" y="762000"/>
            <a:ext cx="5105400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376" tIns="45688" rIns="91376" bIns="45688" anchor="ctr"/>
          <a:lstStyle/>
          <a:p>
            <a:pPr algn="ctr"/>
            <a:endParaRPr kumimoji="1" lang="en-US"/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0"/>
            <a:ext cx="8001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76" tIns="45688" rIns="91376" bIns="4568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362200"/>
            <a:ext cx="80010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76" tIns="45688" rIns="91376" bIns="456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17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49972"/>
            <a:ext cx="1905000" cy="308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6" tIns="45688" rIns="91376" bIns="45688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36875" y="6526160"/>
            <a:ext cx="2895600" cy="308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6" tIns="45688" rIns="91376" bIns="45688" numCol="1" anchor="b" anchorCtr="0" compatLnSpc="1">
            <a:prstTxWarp prst="textNoShape">
              <a:avLst/>
            </a:prstTxWarp>
            <a:spAutoFit/>
          </a:bodyPr>
          <a:lstStyle>
            <a:lvl1pPr algn="ctr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44" y="6340224"/>
            <a:ext cx="587375" cy="492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6" tIns="45688" rIns="91376" bIns="45688" numCol="1" anchor="b" anchorCtr="1" compatLnSpc="1">
            <a:prstTxWarp prst="textNoShape">
              <a:avLst/>
            </a:prstTxWarp>
            <a:spAutoFit/>
          </a:bodyPr>
          <a:lstStyle>
            <a:lvl1pPr>
              <a:defRPr sz="2600" b="1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fld id="{31E6D7D5-22A4-6F4D-B726-C230C93667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33" name="Group 11"/>
          <p:cNvGrpSpPr>
            <a:grpSpLocks/>
          </p:cNvGrpSpPr>
          <p:nvPr/>
        </p:nvGrpSpPr>
        <p:grpSpPr bwMode="auto">
          <a:xfrm>
            <a:off x="228600" y="1981200"/>
            <a:ext cx="7391400" cy="319088"/>
            <a:chOff x="144" y="1248"/>
            <a:chExt cx="4656" cy="201"/>
          </a:xfrm>
        </p:grpSpPr>
        <p:sp>
          <p:nvSpPr>
            <p:cNvPr id="1034" name="AutoShape 12"/>
            <p:cNvSpPr>
              <a:spLocks noChangeArrowheads="1"/>
            </p:cNvSpPr>
            <p:nvPr/>
          </p:nvSpPr>
          <p:spPr bwMode="auto">
            <a:xfrm>
              <a:off x="384" y="1248"/>
              <a:ext cx="4416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5" name="AutoShape 13"/>
            <p:cNvSpPr>
              <a:spLocks noChangeArrowheads="1"/>
            </p:cNvSpPr>
            <p:nvPr/>
          </p:nvSpPr>
          <p:spPr bwMode="auto">
            <a:xfrm flipH="1">
              <a:off x="144" y="1248"/>
              <a:ext cx="248" cy="201"/>
            </a:xfrm>
            <a:prstGeom prst="flowChartDelay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66046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2399" r:id="rId1"/>
    <p:sldLayoutId id="2147512400" r:id="rId2"/>
    <p:sldLayoutId id="2147512401" r:id="rId3"/>
    <p:sldLayoutId id="2147512402" r:id="rId4"/>
    <p:sldLayoutId id="2147512403" r:id="rId5"/>
    <p:sldLayoutId id="2147512404" r:id="rId6"/>
    <p:sldLayoutId id="2147512405" r:id="rId7"/>
    <p:sldLayoutId id="2147512406" r:id="rId8"/>
    <p:sldLayoutId id="2147512407" r:id="rId9"/>
    <p:sldLayoutId id="2147512408" r:id="rId10"/>
    <p:sldLayoutId id="214751240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688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3758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0639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7517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659" indent="-342659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428" indent="-28554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2pPr>
      <a:lvl3pPr marL="1142199" indent="-228439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599077" indent="-228439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  <a:ea typeface="ＭＳ Ｐゴシック" charset="-128"/>
        </a:defRPr>
      </a:lvl4pPr>
      <a:lvl5pPr marL="2055957" indent="-228439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l"/>
        <a:defRPr>
          <a:solidFill>
            <a:schemeClr val="tx1"/>
          </a:solidFill>
          <a:latin typeface="+mn-lt"/>
          <a:ea typeface="ＭＳ Ｐゴシック" charset="-128"/>
        </a:defRPr>
      </a:lvl5pPr>
      <a:lvl6pPr marL="2512836" indent="-228439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2"/>
        <a:buChar char="l"/>
        <a:defRPr>
          <a:solidFill>
            <a:schemeClr val="tx1"/>
          </a:solidFill>
          <a:latin typeface="+mn-lt"/>
          <a:ea typeface="ＭＳ Ｐゴシック" charset="-128"/>
        </a:defRPr>
      </a:lvl6pPr>
      <a:lvl7pPr marL="2969716" indent="-228439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2"/>
        <a:buChar char="l"/>
        <a:defRPr>
          <a:solidFill>
            <a:schemeClr val="tx1"/>
          </a:solidFill>
          <a:latin typeface="+mn-lt"/>
          <a:ea typeface="ＭＳ Ｐゴシック" charset="-128"/>
        </a:defRPr>
      </a:lvl7pPr>
      <a:lvl8pPr marL="3426595" indent="-228439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2"/>
        <a:buChar char="l"/>
        <a:defRPr>
          <a:solidFill>
            <a:schemeClr val="tx1"/>
          </a:solidFill>
          <a:latin typeface="+mn-lt"/>
          <a:ea typeface="ＭＳ Ｐゴシック" charset="-128"/>
        </a:defRPr>
      </a:lvl8pPr>
      <a:lvl9pPr marL="3883472" indent="-228439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2"/>
        <a:buChar char="l"/>
        <a:defRPr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80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58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39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17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398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275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156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033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76" tIns="45688" rIns="91376" bIns="4568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3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76" tIns="45688" rIns="91376" bIns="456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6" tIns="45688" rIns="91376" bIns="45688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6" tIns="45688" rIns="91376" bIns="4568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6" tIns="45688" rIns="91376" bIns="4568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2CB39461-21D7-4343-A12B-705CA23C8F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239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2411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688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375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063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751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659" indent="-342659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428" indent="-285548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2199" indent="-22843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599077" indent="-22843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5957" indent="-22843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2836" indent="-22843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69716" indent="-22843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6595" indent="-22843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3472" indent="-22843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80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58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39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17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398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275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156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033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394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315400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5401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5402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5403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741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4931" y="228600"/>
            <a:ext cx="90709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10" tIns="46005" rIns="92010" bIns="460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376" tIns="45688" rIns="91376" bIns="45688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376" tIns="45688" rIns="91376" bIns="45688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376" tIns="45688" rIns="91376" bIns="45688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09030FB-453C-394E-8B8F-3AF9D29ED5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41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931" y="1641478"/>
            <a:ext cx="9070975" cy="4454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376" tIns="45688" rIns="91376" bIns="456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585697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12413" r:id="rId1"/>
    <p:sldLayoutId id="2147512414" r:id="rId2"/>
    <p:sldLayoutId id="2147512415" r:id="rId3"/>
    <p:sldLayoutId id="2147512416" r:id="rId4"/>
    <p:sldLayoutId id="2147512417" r:id="rId5"/>
    <p:sldLayoutId id="2147512418" r:id="rId6"/>
    <p:sldLayoutId id="2147512419" r:id="rId7"/>
    <p:sldLayoutId id="2147512420" r:id="rId8"/>
    <p:sldLayoutId id="2147512421" r:id="rId9"/>
    <p:sldLayoutId id="2147512422" r:id="rId10"/>
    <p:sldLayoutId id="2147512423" r:id="rId11"/>
    <p:sldLayoutId id="2147512424" r:id="rId12"/>
    <p:sldLayoutId id="214751242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688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6pPr>
      <a:lvl7pPr marL="91375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7pPr>
      <a:lvl8pPr marL="137063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8pPr>
      <a:lvl9pPr marL="182751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9pPr>
    </p:titleStyle>
    <p:bodyStyle>
      <a:lvl1pPr marL="342659" indent="-342659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marL="742428" indent="-28554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2pPr>
      <a:lvl3pPr marL="1142199" indent="-228439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3pPr>
      <a:lvl4pPr marL="1599077" indent="-228439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4pPr>
      <a:lvl5pPr marL="2055957" indent="-228439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5pPr>
      <a:lvl6pPr marL="2512836" indent="-228439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6pPr>
      <a:lvl7pPr marL="2969716" indent="-228439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7pPr>
      <a:lvl8pPr marL="3426595" indent="-228439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8pPr>
      <a:lvl9pPr marL="3883472" indent="-228439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80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58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39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17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398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275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156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033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7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7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7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3C66E19-9CD0-224A-9094-37324153C5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1781" r:id="rId1"/>
    <p:sldLayoutId id="2147511782" r:id="rId2"/>
    <p:sldLayoutId id="2147511783" r:id="rId3"/>
    <p:sldLayoutId id="2147511784" r:id="rId4"/>
    <p:sldLayoutId id="2147511785" r:id="rId5"/>
    <p:sldLayoutId id="2147511786" r:id="rId6"/>
    <p:sldLayoutId id="2147511787" r:id="rId7"/>
    <p:sldLayoutId id="2147511788" r:id="rId8"/>
    <p:sldLayoutId id="2147511789" r:id="rId9"/>
    <p:sldLayoutId id="2147511790" r:id="rId10"/>
    <p:sldLayoutId id="21475117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145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5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5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fld id="{2993EF7C-1EAE-0D44-9E73-13745B69FB9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48822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2427" r:id="rId1"/>
    <p:sldLayoutId id="2147512428" r:id="rId2"/>
    <p:sldLayoutId id="2147512429" r:id="rId3"/>
    <p:sldLayoutId id="2147512430" r:id="rId4"/>
    <p:sldLayoutId id="2147512431" r:id="rId5"/>
    <p:sldLayoutId id="2147512432" r:id="rId6"/>
    <p:sldLayoutId id="2147512433" r:id="rId7"/>
    <p:sldLayoutId id="2147512434" r:id="rId8"/>
    <p:sldLayoutId id="2147512435" r:id="rId9"/>
    <p:sldLayoutId id="2147512436" r:id="rId10"/>
    <p:sldLayoutId id="2147512437" r:id="rId11"/>
    <p:sldLayoutId id="2147512438" r:id="rId12"/>
    <p:sldLayoutId id="2147512439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27656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57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58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59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1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10" tIns="46005" rIns="92010" bIns="460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376" tIns="45688" rIns="91376" bIns="45688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376" tIns="45688" rIns="91376" bIns="45688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376" tIns="45688" rIns="91376" bIns="45688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F891283-1B31-FF4E-B177-E7A2DD278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41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41478"/>
            <a:ext cx="7772400" cy="4454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376" tIns="45688" rIns="91376" bIns="456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914865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1244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  <a:ea typeface="ＭＳ Ｐゴシック" pitchFamily="-105" charset="-128"/>
          <a:cs typeface="ＭＳ Ｐゴシック" pitchFamily="-105" charset="-128"/>
        </a:defRPr>
      </a:lvl5pPr>
      <a:lvl6pPr marL="45688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6pPr>
      <a:lvl7pPr marL="91375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7pPr>
      <a:lvl8pPr marL="137063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8pPr>
      <a:lvl9pPr marL="182751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9pPr>
    </p:titleStyle>
    <p:bodyStyle>
      <a:lvl1pPr marL="342659" indent="-342659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  <a:cs typeface="ＭＳ Ｐゴシック" pitchFamily="-105" charset="-128"/>
        </a:defRPr>
      </a:lvl1pPr>
      <a:lvl2pPr marL="742428" indent="-28554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2pPr>
      <a:lvl3pPr marL="1142199" indent="-228439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3pPr>
      <a:lvl4pPr marL="1599077" indent="-228439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4pPr>
      <a:lvl5pPr marL="2055957" indent="-228439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5pPr>
      <a:lvl6pPr marL="2512836" indent="-228439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6pPr>
      <a:lvl7pPr marL="2969716" indent="-228439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7pPr>
      <a:lvl8pPr marL="3426595" indent="-228439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8pPr>
      <a:lvl9pPr marL="3883472" indent="-228439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80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58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39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17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398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275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156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033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DA15877-30F0-C249-9DD8-BD5A90151C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39940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9944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042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 New Roman" pitchFamily="-105" charset="0"/>
                  <a:ea typeface="+mn-ea"/>
                  <a:cs typeface="+mn-cs"/>
                </a:endParaRPr>
              </a:p>
            </p:txBody>
          </p:sp>
          <p:sp>
            <p:nvSpPr>
              <p:cNvPr id="6042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 New Roman" pitchFamily="-105" charset="0"/>
                  <a:ea typeface="+mn-ea"/>
                  <a:cs typeface="+mn-cs"/>
                </a:endParaRPr>
              </a:p>
            </p:txBody>
          </p:sp>
          <p:sp>
            <p:nvSpPr>
              <p:cNvPr id="6042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 New Roman" pitchFamily="-105" charset="0"/>
                  <a:ea typeface="+mn-ea"/>
                  <a:cs typeface="+mn-cs"/>
                </a:endParaRPr>
              </a:p>
            </p:txBody>
          </p:sp>
          <p:sp>
            <p:nvSpPr>
              <p:cNvPr id="39950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2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 New Roman" pitchFamily="-105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042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imes New Roman" pitchFamily="-105" charset="0"/>
                <a:ea typeface="+mn-ea"/>
                <a:cs typeface="+mn-cs"/>
              </a:endParaRPr>
            </a:p>
          </p:txBody>
        </p:sp>
        <p:sp>
          <p:nvSpPr>
            <p:cNvPr id="3994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9 h 1906"/>
                <a:gd name="T4" fmla="*/ 7259 w 5740"/>
                <a:gd name="T5" fmla="*/ 9 h 1906"/>
                <a:gd name="T6" fmla="*/ 7259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042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043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3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11792" r:id="rId1"/>
    <p:sldLayoutId id="2147511793" r:id="rId2"/>
    <p:sldLayoutId id="2147511794" r:id="rId3"/>
    <p:sldLayoutId id="2147511795" r:id="rId4"/>
    <p:sldLayoutId id="2147511796" r:id="rId5"/>
    <p:sldLayoutId id="2147511797" r:id="rId6"/>
    <p:sldLayoutId id="2147511798" r:id="rId7"/>
    <p:sldLayoutId id="2147511799" r:id="rId8"/>
    <p:sldLayoutId id="2147511800" r:id="rId9"/>
    <p:sldLayoutId id="2147511801" r:id="rId10"/>
    <p:sldLayoutId id="21475118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8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8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8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8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08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08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08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08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BF59C98A-02B9-7E41-894A-0808366478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1868" r:id="rId1"/>
    <p:sldLayoutId id="2147511869" r:id="rId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457200"/>
            <a:ext cx="7010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76400" y="1981200"/>
            <a:ext cx="7010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fld id="{9ED141E3-9952-C548-BCB7-60763D8861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9398" name="Line 6"/>
          <p:cNvSpPr>
            <a:spLocks noChangeShapeType="1"/>
          </p:cNvSpPr>
          <p:nvPr/>
        </p:nvSpPr>
        <p:spPr bwMode="auto">
          <a:xfrm>
            <a:off x="266700" y="6172200"/>
            <a:ext cx="86106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9" name="Line 7"/>
          <p:cNvSpPr>
            <a:spLocks noChangeShapeType="1"/>
          </p:cNvSpPr>
          <p:nvPr/>
        </p:nvSpPr>
        <p:spPr bwMode="auto">
          <a:xfrm>
            <a:off x="228600" y="304800"/>
            <a:ext cx="8610600" cy="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9400" name="Group 8"/>
          <p:cNvGrpSpPr>
            <a:grpSpLocks/>
          </p:cNvGrpSpPr>
          <p:nvPr/>
        </p:nvGrpSpPr>
        <p:grpSpPr bwMode="auto">
          <a:xfrm>
            <a:off x="228600" y="457200"/>
            <a:ext cx="1246188" cy="1371600"/>
            <a:chOff x="144" y="288"/>
            <a:chExt cx="785" cy="864"/>
          </a:xfrm>
        </p:grpSpPr>
        <p:sp>
          <p:nvSpPr>
            <p:cNvPr id="59402" name="Rectangle 9"/>
            <p:cNvSpPr>
              <a:spLocks noChangeArrowheads="1"/>
            </p:cNvSpPr>
            <p:nvPr/>
          </p:nvSpPr>
          <p:spPr bwMode="auto">
            <a:xfrm>
              <a:off x="589" y="288"/>
              <a:ext cx="28" cy="5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03" name="Rectangle 10"/>
            <p:cNvSpPr>
              <a:spLocks noChangeArrowheads="1"/>
            </p:cNvSpPr>
            <p:nvPr/>
          </p:nvSpPr>
          <p:spPr bwMode="auto">
            <a:xfrm>
              <a:off x="526" y="288"/>
              <a:ext cx="28" cy="47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04" name="Rectangle 11"/>
            <p:cNvSpPr>
              <a:spLocks noChangeArrowheads="1"/>
            </p:cNvSpPr>
            <p:nvPr/>
          </p:nvSpPr>
          <p:spPr bwMode="auto">
            <a:xfrm>
              <a:off x="462" y="288"/>
              <a:ext cx="28" cy="40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05" name="Rectangle 12"/>
            <p:cNvSpPr>
              <a:spLocks noChangeArrowheads="1"/>
            </p:cNvSpPr>
            <p:nvPr/>
          </p:nvSpPr>
          <p:spPr bwMode="auto">
            <a:xfrm>
              <a:off x="398" y="288"/>
              <a:ext cx="28" cy="33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06" name="Rectangle 13"/>
            <p:cNvSpPr>
              <a:spLocks noChangeArrowheads="1"/>
            </p:cNvSpPr>
            <p:nvPr/>
          </p:nvSpPr>
          <p:spPr bwMode="auto">
            <a:xfrm>
              <a:off x="335" y="288"/>
              <a:ext cx="28" cy="26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07" name="Rectangle 14"/>
            <p:cNvSpPr>
              <a:spLocks noChangeArrowheads="1"/>
            </p:cNvSpPr>
            <p:nvPr/>
          </p:nvSpPr>
          <p:spPr bwMode="auto">
            <a:xfrm>
              <a:off x="271" y="288"/>
              <a:ext cx="28" cy="19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08" name="Rectangle 15"/>
            <p:cNvSpPr>
              <a:spLocks noChangeArrowheads="1"/>
            </p:cNvSpPr>
            <p:nvPr/>
          </p:nvSpPr>
          <p:spPr bwMode="auto">
            <a:xfrm>
              <a:off x="207" y="288"/>
              <a:ext cx="29" cy="13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09" name="Rectangle 16"/>
            <p:cNvSpPr>
              <a:spLocks noChangeArrowheads="1"/>
            </p:cNvSpPr>
            <p:nvPr/>
          </p:nvSpPr>
          <p:spPr bwMode="auto">
            <a:xfrm>
              <a:off x="144" y="288"/>
              <a:ext cx="28" cy="6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10" name="Rectangle 17"/>
            <p:cNvSpPr>
              <a:spLocks noChangeArrowheads="1"/>
            </p:cNvSpPr>
            <p:nvPr/>
          </p:nvSpPr>
          <p:spPr bwMode="auto">
            <a:xfrm>
              <a:off x="653" y="288"/>
              <a:ext cx="26" cy="5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11" name="Rectangle 18"/>
            <p:cNvSpPr>
              <a:spLocks noChangeArrowheads="1"/>
            </p:cNvSpPr>
            <p:nvPr/>
          </p:nvSpPr>
          <p:spPr bwMode="auto">
            <a:xfrm>
              <a:off x="715" y="288"/>
              <a:ext cx="26" cy="66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12" name="Rectangle 19"/>
            <p:cNvSpPr>
              <a:spLocks noChangeArrowheads="1"/>
            </p:cNvSpPr>
            <p:nvPr/>
          </p:nvSpPr>
          <p:spPr bwMode="auto">
            <a:xfrm>
              <a:off x="776" y="288"/>
              <a:ext cx="27" cy="7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13" name="Rectangle 20"/>
            <p:cNvSpPr>
              <a:spLocks noChangeArrowheads="1"/>
            </p:cNvSpPr>
            <p:nvPr/>
          </p:nvSpPr>
          <p:spPr bwMode="auto">
            <a:xfrm>
              <a:off x="839" y="288"/>
              <a:ext cx="28" cy="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14" name="Rectangle 21"/>
            <p:cNvSpPr>
              <a:spLocks noChangeArrowheads="1"/>
            </p:cNvSpPr>
            <p:nvPr/>
          </p:nvSpPr>
          <p:spPr bwMode="auto">
            <a:xfrm>
              <a:off x="902" y="288"/>
              <a:ext cx="27" cy="8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4118" name="Rectangle 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11808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  <a:ea typeface="ＭＳ Ｐゴシック" pitchFamily="-108" charset="-128"/>
          <a:cs typeface="ＭＳ Ｐゴシック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  <a:ea typeface="ＭＳ Ｐゴシック" pitchFamily="-108" charset="-128"/>
          <a:cs typeface="ＭＳ Ｐゴシック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  <a:ea typeface="ＭＳ Ｐゴシック" pitchFamily="-108" charset="-128"/>
          <a:cs typeface="ＭＳ Ｐゴシック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  <a:ea typeface="ＭＳ Ｐゴシック" pitchFamily="-108" charset="-128"/>
          <a:cs typeface="ＭＳ Ｐゴシック" pitchFamily="-10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" charset="0"/>
        <a:buChar char="o"/>
        <a:defRPr sz="2800">
          <a:solidFill>
            <a:schemeClr val="tx2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n"/>
        <a:defRPr sz="2500">
          <a:solidFill>
            <a:schemeClr val="tx2"/>
          </a:solidFill>
          <a:latin typeface="+mn-lt"/>
          <a:ea typeface="ＭＳ Ｐゴシック" pitchFamily="-109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p"/>
        <a:defRPr sz="2200">
          <a:solidFill>
            <a:schemeClr val="tx2"/>
          </a:solidFill>
          <a:latin typeface="+mn-lt"/>
          <a:ea typeface="ＭＳ Ｐゴシック" pitchFamily="-109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n"/>
        <a:defRPr sz="2000">
          <a:solidFill>
            <a:schemeClr val="tx2"/>
          </a:solidFill>
          <a:latin typeface="+mn-lt"/>
          <a:ea typeface="ＭＳ Ｐゴシック" pitchFamily="-109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9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9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9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9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553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D2B61E63-2D9D-2A42-BE44-0A780397CB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187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Geneva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F61826D8-F130-D74B-8652-E21A9DCAE1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1872" r:id="rId1"/>
    <p:sldLayoutId id="2147511873" r:id="rId2"/>
    <p:sldLayoutId id="2147511874" r:id="rId3"/>
    <p:sldLayoutId id="2147511875" r:id="rId4"/>
    <p:sldLayoutId id="2147511876" r:id="rId5"/>
    <p:sldLayoutId id="2147511877" r:id="rId6"/>
    <p:sldLayoutId id="2147511878" r:id="rId7"/>
    <p:sldLayoutId id="2147511879" r:id="rId8"/>
    <p:sldLayoutId id="2147511880" r:id="rId9"/>
    <p:sldLayoutId id="2147511881" r:id="rId10"/>
    <p:sldLayoutId id="21475118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Geneva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  <a:ea typeface="ＭＳ Ｐゴシック" charset="0"/>
          <a:cs typeface="Geneva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  <a:ea typeface="ＭＳ Ｐゴシック" charset="0"/>
          <a:cs typeface="Geneva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  <a:ea typeface="ＭＳ Ｐゴシック" charset="0"/>
          <a:cs typeface="Geneva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  <a:ea typeface="ＭＳ Ｐゴシック" charset="0"/>
          <a:cs typeface="Geneva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Geneva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FA92780-F089-C448-A2F8-847B052A3B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1963" r:id="rId1"/>
    <p:sldLayoutId id="2147511964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2.xml"/><Relationship Id="rId4" Type="http://schemas.openxmlformats.org/officeDocument/2006/relationships/image" Target="../media/image21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4.xml"/><Relationship Id="rId4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4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5.xml"/><Relationship Id="rId4" Type="http://schemas.openxmlformats.org/officeDocument/2006/relationships/image" Target="../media/image5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5.xml"/><Relationship Id="rId4" Type="http://schemas.openxmlformats.org/officeDocument/2006/relationships/image" Target="../media/image54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6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6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44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49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5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5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5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5.xml"/><Relationship Id="rId4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7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7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7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8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6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 We Have Valid Testimony to the Life of Christ? | United Church of God">
            <a:extLst>
              <a:ext uri="{FF2B5EF4-FFF2-40B4-BE49-F238E27FC236}">
                <a16:creationId xmlns:a16="http://schemas.microsoft.com/office/drawing/2014/main" id="{41C4922A-DF0D-5C43-9814-A40F9C054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132176" y="3068960"/>
            <a:ext cx="5011824" cy="3108920"/>
          </a:xfrm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ar-SA" sz="7300" b="1" dirty="0">
                <a:effectLst>
                  <a:glow rad="228600">
                    <a:srgbClr val="101100"/>
                  </a:glow>
                </a:effectLst>
                <a:ea typeface="ＭＳ Ｐゴシック" pitchFamily="-112" charset="-128"/>
                <a:cs typeface="ＭＳ Ｐゴシック" pitchFamily="-112" charset="-128"/>
              </a:rPr>
              <a:t>وصف مساق الرسا</a:t>
            </a:r>
            <a:r>
              <a:rPr lang="ar-JO" sz="7300" b="1" dirty="0">
                <a:effectLst>
                  <a:glow rad="228600">
                    <a:srgbClr val="101100"/>
                  </a:glow>
                </a:effectLst>
                <a:ea typeface="ＭＳ Ｐゴシック" pitchFamily="-112" charset="-128"/>
                <a:cs typeface="ＭＳ Ｐゴシック" pitchFamily="-112" charset="-128"/>
              </a:rPr>
              <a:t>ئ</a:t>
            </a:r>
            <a:r>
              <a:rPr lang="ar-SA" sz="7300" b="1" dirty="0">
                <a:effectLst>
                  <a:glow rad="228600">
                    <a:srgbClr val="101100"/>
                  </a:glow>
                </a:effectLst>
                <a:ea typeface="ＭＳ Ｐゴシック" pitchFamily="-112" charset="-128"/>
                <a:cs typeface="ＭＳ Ｐゴシック" pitchFamily="-112" charset="-128"/>
              </a:rPr>
              <a:t>ل البولسية</a:t>
            </a:r>
            <a:endParaRPr lang="en-US" sz="7300" b="1" dirty="0">
              <a:effectLst>
                <a:glow rad="228600">
                  <a:srgbClr val="101100"/>
                </a:glow>
              </a:effectLst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C4ADA5-B2FD-6142-9443-7087346125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512" y="6381328"/>
            <a:ext cx="9180512" cy="476672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ar-JO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د. ريك جريفيث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•  </a:t>
            </a:r>
            <a:r>
              <a:rPr kumimoji="0" lang="ar-JO" sz="2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مركز الدراسات اللاهوتية الأردني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• BibleStudyDownloads.org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705" name="Picture 2" descr="SBC - Block 7 - SE Corne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85801"/>
            <a:ext cx="9144000" cy="627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8706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07886"/>
          </a:xfrm>
          <a:solidFill>
            <a:srgbClr val="000066"/>
          </a:solidFill>
        </p:spPr>
        <p:txBody>
          <a:bodyPr anchor="t">
            <a:spAutoFit/>
          </a:bodyPr>
          <a:lstStyle/>
          <a:p>
            <a:r>
              <a:rPr lang="ar-JO" sz="4000" b="1" i="1" dirty="0">
                <a:solidFill>
                  <a:schemeClr val="hlink"/>
                </a:solidFill>
                <a:latin typeface="Lucida Handwriting" charset="0"/>
                <a:ea typeface="ＭＳ Ｐゴシック" charset="0"/>
                <a:cs typeface="ＭＳ Ｐゴシック" charset="0"/>
              </a:rPr>
              <a:t>كلية الكتاب المقدس سنغافورة</a:t>
            </a:r>
            <a:endParaRPr lang="en-US" sz="4000" b="1" i="1" dirty="0">
              <a:solidFill>
                <a:schemeClr val="hlink"/>
              </a:solidFill>
              <a:latin typeface="Lucida Handwriting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95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377" name="Picture 4" descr="Asia Map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226" y="1"/>
            <a:ext cx="9202739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7239000" y="3494088"/>
            <a:ext cx="1905000" cy="36933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أمريكا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361477" name="Rectangle 5"/>
          <p:cNvSpPr>
            <a:spLocks noGrp="1" noChangeArrowheads="1"/>
          </p:cNvSpPr>
          <p:nvPr>
            <p:ph type="title"/>
          </p:nvPr>
        </p:nvSpPr>
        <p:spPr>
          <a:xfrm>
            <a:off x="-71437" y="5943600"/>
            <a:ext cx="9251951" cy="990600"/>
          </a:xfrm>
          <a:solidFill>
            <a:srgbClr val="800000"/>
          </a:solidFill>
        </p:spPr>
        <p:txBody>
          <a:bodyPr/>
          <a:lstStyle/>
          <a:p>
            <a:pPr eaLnBrk="1" hangingPunct="1">
              <a:defRPr/>
            </a:pPr>
            <a:r>
              <a:rPr lang="ar-JO" b="1" dirty="0">
                <a:solidFill>
                  <a:schemeClr val="tx1"/>
                </a:solidFill>
                <a:cs typeface="+mj-cs"/>
              </a:rPr>
              <a:t>شعب الطرق المتقاطعة</a:t>
            </a:r>
            <a:r>
              <a:rPr lang="en-US" b="1" dirty="0">
                <a:solidFill>
                  <a:schemeClr val="tx1"/>
                </a:solidFill>
                <a:cs typeface="+mj-cs"/>
              </a:rPr>
              <a:t>• </a:t>
            </a:r>
            <a:r>
              <a:rPr lang="ar-JO" b="1" dirty="0">
                <a:solidFill>
                  <a:schemeClr val="tx1"/>
                </a:solidFill>
                <a:cs typeface="+mj-cs"/>
              </a:rPr>
              <a:t>حزيران 2021</a:t>
            </a:r>
            <a:endParaRPr lang="en-US" b="1" dirty="0">
              <a:solidFill>
                <a:schemeClr val="tx1"/>
              </a:solidFill>
              <a:cs typeface="+mj-cs"/>
            </a:endParaRP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769211" y="2348881"/>
            <a:ext cx="6157052" cy="3624701"/>
            <a:chOff x="769960" y="1620838"/>
            <a:chExt cx="6155516" cy="4338637"/>
          </a:xfrm>
        </p:grpSpPr>
        <p:sp>
          <p:nvSpPr>
            <p:cNvPr id="361476" name="AutoShape 4"/>
            <p:cNvSpPr>
              <a:spLocks noChangeArrowheads="1"/>
            </p:cNvSpPr>
            <p:nvPr/>
          </p:nvSpPr>
          <p:spPr bwMode="auto">
            <a:xfrm rot="18756690">
              <a:off x="3014439" y="990711"/>
              <a:ext cx="456043" cy="4945002"/>
            </a:xfrm>
            <a:prstGeom prst="upArrow">
              <a:avLst>
                <a:gd name="adj1" fmla="val 50000"/>
                <a:gd name="adj2" fmla="val 23479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361479" name="AutoShape 7"/>
            <p:cNvSpPr>
              <a:spLocks noChangeArrowheads="1"/>
            </p:cNvSpPr>
            <p:nvPr/>
          </p:nvSpPr>
          <p:spPr bwMode="auto">
            <a:xfrm rot="-2225631">
              <a:off x="4346432" y="2987675"/>
              <a:ext cx="380905" cy="2971800"/>
            </a:xfrm>
            <a:prstGeom prst="upArrow">
              <a:avLst>
                <a:gd name="adj1" fmla="val 50000"/>
                <a:gd name="adj2" fmla="val 19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361480" name="AutoShape 8"/>
            <p:cNvSpPr>
              <a:spLocks noChangeArrowheads="1"/>
            </p:cNvSpPr>
            <p:nvPr/>
          </p:nvSpPr>
          <p:spPr bwMode="auto">
            <a:xfrm rot="2496691">
              <a:off x="6544571" y="3249613"/>
              <a:ext cx="380905" cy="2614612"/>
            </a:xfrm>
            <a:prstGeom prst="upArrow">
              <a:avLst>
                <a:gd name="adj1" fmla="val 50000"/>
                <a:gd name="adj2" fmla="val 14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361481" name="AutoShape 9"/>
            <p:cNvSpPr>
              <a:spLocks noChangeArrowheads="1"/>
            </p:cNvSpPr>
            <p:nvPr/>
          </p:nvSpPr>
          <p:spPr bwMode="auto">
            <a:xfrm>
              <a:off x="5181248" y="1620838"/>
              <a:ext cx="380905" cy="4114800"/>
            </a:xfrm>
            <a:prstGeom prst="upArrow">
              <a:avLst>
                <a:gd name="adj1" fmla="val 50000"/>
                <a:gd name="adj2" fmla="val 27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</p:grpSp>
      <p:sp>
        <p:nvSpPr>
          <p:cNvPr id="361485" name="Text Box 13"/>
          <p:cNvSpPr txBox="1">
            <a:spLocks noChangeArrowheads="1"/>
          </p:cNvSpPr>
          <p:nvPr/>
        </p:nvSpPr>
        <p:spPr bwMode="auto">
          <a:xfrm>
            <a:off x="169655" y="1214720"/>
            <a:ext cx="2087563" cy="36933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فرنسا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361491" name="Text Box 19"/>
          <p:cNvSpPr txBox="1">
            <a:spLocks noChangeArrowheads="1"/>
          </p:cNvSpPr>
          <p:nvPr/>
        </p:nvSpPr>
        <p:spPr bwMode="auto">
          <a:xfrm>
            <a:off x="1979613" y="3573464"/>
            <a:ext cx="1905000" cy="36933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الهند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361493" name="Text Box 21"/>
          <p:cNvSpPr txBox="1">
            <a:spLocks noChangeArrowheads="1"/>
          </p:cNvSpPr>
          <p:nvPr/>
        </p:nvSpPr>
        <p:spPr bwMode="auto">
          <a:xfrm>
            <a:off x="4762819" y="3672782"/>
            <a:ext cx="1905000" cy="36933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تايلاند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361498" name="Line 26"/>
          <p:cNvSpPr>
            <a:spLocks noChangeShapeType="1"/>
          </p:cNvSpPr>
          <p:nvPr/>
        </p:nvSpPr>
        <p:spPr bwMode="auto">
          <a:xfrm flipV="1">
            <a:off x="0" y="5729288"/>
            <a:ext cx="9144000" cy="76200"/>
          </a:xfrm>
          <a:prstGeom prst="line">
            <a:avLst/>
          </a:prstGeom>
          <a:noFill/>
          <a:ln w="762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357385" name="Text Box 28"/>
          <p:cNvSpPr txBox="1">
            <a:spLocks noChangeArrowheads="1"/>
          </p:cNvSpPr>
          <p:nvPr/>
        </p:nvSpPr>
        <p:spPr bwMode="auto">
          <a:xfrm>
            <a:off x="4575175" y="5410201"/>
            <a:ext cx="1652588" cy="369332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CIC</a:t>
            </a:r>
          </a:p>
        </p:txBody>
      </p:sp>
      <p:sp>
        <p:nvSpPr>
          <p:cNvPr id="361496" name="Text Box 24"/>
          <p:cNvSpPr txBox="1">
            <a:spLocks noChangeArrowheads="1"/>
          </p:cNvSpPr>
          <p:nvPr/>
        </p:nvSpPr>
        <p:spPr bwMode="auto">
          <a:xfrm>
            <a:off x="4572000" y="5075239"/>
            <a:ext cx="1655763" cy="36933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سنغافورة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357387" name="Rounded Rectangle 1"/>
          <p:cNvSpPr>
            <a:spLocks noChangeArrowheads="1"/>
          </p:cNvSpPr>
          <p:nvPr/>
        </p:nvSpPr>
        <p:spPr bwMode="auto">
          <a:xfrm>
            <a:off x="2627313" y="90042"/>
            <a:ext cx="2160587" cy="2186831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9468544" y="4708526"/>
            <a:ext cx="1906587" cy="36933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الفلبين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-2340768" y="2780928"/>
            <a:ext cx="2089151" cy="36933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ألمانيا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140331" y="706721"/>
            <a:ext cx="2087563" cy="36933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هولندا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6290303" y="1247855"/>
            <a:ext cx="1905000" cy="36933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كوريا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9481913" y="1200820"/>
            <a:ext cx="1905000" cy="36933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هونغ كونغ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27" name="Text Box 17"/>
          <p:cNvSpPr txBox="1">
            <a:spLocks noChangeArrowheads="1"/>
          </p:cNvSpPr>
          <p:nvPr/>
        </p:nvSpPr>
        <p:spPr bwMode="auto">
          <a:xfrm>
            <a:off x="6875623" y="2857583"/>
            <a:ext cx="1905000" cy="36933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تايوان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29" name="Text Box 21"/>
          <p:cNvSpPr txBox="1">
            <a:spLocks noChangeArrowheads="1"/>
          </p:cNvSpPr>
          <p:nvPr/>
        </p:nvSpPr>
        <p:spPr bwMode="auto">
          <a:xfrm>
            <a:off x="6276976" y="4982096"/>
            <a:ext cx="1905000" cy="36933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أندونيسيا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30" name="Text Box 21"/>
          <p:cNvSpPr txBox="1">
            <a:spLocks noChangeArrowheads="1"/>
          </p:cNvSpPr>
          <p:nvPr/>
        </p:nvSpPr>
        <p:spPr bwMode="auto">
          <a:xfrm>
            <a:off x="9621513" y="4067675"/>
            <a:ext cx="1655763" cy="36933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ماليزيا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31" name="Text Box 21"/>
          <p:cNvSpPr txBox="1">
            <a:spLocks noChangeArrowheads="1"/>
          </p:cNvSpPr>
          <p:nvPr/>
        </p:nvSpPr>
        <p:spPr bwMode="auto">
          <a:xfrm>
            <a:off x="9544023" y="5909837"/>
            <a:ext cx="1905000" cy="36933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نيوزيلاندا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32" name="Text Box 13"/>
          <p:cNvSpPr txBox="1">
            <a:spLocks noChangeArrowheads="1"/>
          </p:cNvSpPr>
          <p:nvPr/>
        </p:nvSpPr>
        <p:spPr bwMode="auto">
          <a:xfrm>
            <a:off x="-2340768" y="1843644"/>
            <a:ext cx="2087563" cy="36933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لبنان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33" name="Text Box 13"/>
          <p:cNvSpPr txBox="1">
            <a:spLocks noChangeArrowheads="1"/>
          </p:cNvSpPr>
          <p:nvPr/>
        </p:nvSpPr>
        <p:spPr bwMode="auto">
          <a:xfrm>
            <a:off x="-2327398" y="4789253"/>
            <a:ext cx="2089151" cy="36933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زيمبابوي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35" name="Text Box 13"/>
          <p:cNvSpPr txBox="1">
            <a:spLocks noChangeArrowheads="1"/>
          </p:cNvSpPr>
          <p:nvPr/>
        </p:nvSpPr>
        <p:spPr bwMode="auto">
          <a:xfrm>
            <a:off x="-2346774" y="1183457"/>
            <a:ext cx="2089151" cy="36933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إيطاليا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36" name="Text Box 17"/>
          <p:cNvSpPr txBox="1">
            <a:spLocks noChangeArrowheads="1"/>
          </p:cNvSpPr>
          <p:nvPr/>
        </p:nvSpPr>
        <p:spPr bwMode="auto">
          <a:xfrm>
            <a:off x="9396536" y="5288"/>
            <a:ext cx="1905000" cy="36933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روسيا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37" name="Text Box 21"/>
          <p:cNvSpPr txBox="1">
            <a:spLocks noChangeArrowheads="1"/>
          </p:cNvSpPr>
          <p:nvPr/>
        </p:nvSpPr>
        <p:spPr bwMode="auto">
          <a:xfrm>
            <a:off x="9583209" y="3050630"/>
            <a:ext cx="1905000" cy="36933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كندا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38" name="Text Box 13"/>
          <p:cNvSpPr txBox="1">
            <a:spLocks noChangeArrowheads="1"/>
          </p:cNvSpPr>
          <p:nvPr/>
        </p:nvSpPr>
        <p:spPr bwMode="auto">
          <a:xfrm>
            <a:off x="-2364992" y="100334"/>
            <a:ext cx="2089151" cy="36933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المملكة المتحدة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39" name="Text Box 13"/>
          <p:cNvSpPr txBox="1">
            <a:spLocks noChangeArrowheads="1"/>
          </p:cNvSpPr>
          <p:nvPr/>
        </p:nvSpPr>
        <p:spPr bwMode="auto">
          <a:xfrm>
            <a:off x="168861" y="1731780"/>
            <a:ext cx="2089151" cy="36933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مصر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40" name="Text Box 17"/>
          <p:cNvSpPr txBox="1">
            <a:spLocks noChangeArrowheads="1"/>
          </p:cNvSpPr>
          <p:nvPr/>
        </p:nvSpPr>
        <p:spPr bwMode="auto">
          <a:xfrm>
            <a:off x="9252520" y="620689"/>
            <a:ext cx="1905000" cy="36933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منغوليا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pic>
        <p:nvPicPr>
          <p:cNvPr id="4" name="Picture 3" descr="Crossroads-Logo-Only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785" y="116632"/>
            <a:ext cx="2117271" cy="2117270"/>
          </a:xfrm>
          <a:prstGeom prst="rect">
            <a:avLst/>
          </a:prstGeom>
        </p:spPr>
      </p:pic>
      <p:sp>
        <p:nvSpPr>
          <p:cNvPr id="41" name="Text Box 13">
            <a:extLst>
              <a:ext uri="{FF2B5EF4-FFF2-40B4-BE49-F238E27FC236}">
                <a16:creationId xmlns:a16="http://schemas.microsoft.com/office/drawing/2014/main" id="{8E09A645-542F-264D-886B-27BDC51F1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42356" y="4185084"/>
            <a:ext cx="2089151" cy="36933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أثيوبيا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42" name="Text Box 21">
            <a:extLst>
              <a:ext uri="{FF2B5EF4-FFF2-40B4-BE49-F238E27FC236}">
                <a16:creationId xmlns:a16="http://schemas.microsoft.com/office/drawing/2014/main" id="{FEFF8652-9E1E-1542-8990-6848F8DBDC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8852" y="2449686"/>
            <a:ext cx="1905000" cy="36933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مينامار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43" name="Text Box 13">
            <a:extLst>
              <a:ext uri="{FF2B5EF4-FFF2-40B4-BE49-F238E27FC236}">
                <a16:creationId xmlns:a16="http://schemas.microsoft.com/office/drawing/2014/main" id="{6F33562E-4EBD-0741-880B-3B009E5F1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94" y="4760662"/>
            <a:ext cx="2089151" cy="36933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جنوب أفريقيا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44" name="Text Box 21">
            <a:extLst>
              <a:ext uri="{FF2B5EF4-FFF2-40B4-BE49-F238E27FC236}">
                <a16:creationId xmlns:a16="http://schemas.microsoft.com/office/drawing/2014/main" id="{7E853FA9-D67E-7A44-BA57-90E422367A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0000" y="5366154"/>
            <a:ext cx="1905000" cy="36933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أستراليا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45" name="Text Box 13">
            <a:extLst>
              <a:ext uri="{FF2B5EF4-FFF2-40B4-BE49-F238E27FC236}">
                <a16:creationId xmlns:a16="http://schemas.microsoft.com/office/drawing/2014/main" id="{873F3133-8016-9B41-AD8F-F1A3CC46D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71" y="83087"/>
            <a:ext cx="2580843" cy="36933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المملكة المتحدة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46" name="Text Box 17">
            <a:extLst>
              <a:ext uri="{FF2B5EF4-FFF2-40B4-BE49-F238E27FC236}">
                <a16:creationId xmlns:a16="http://schemas.microsoft.com/office/drawing/2014/main" id="{775E5FB2-085D-8647-B745-827D8BD90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8852" y="1876448"/>
            <a:ext cx="1905000" cy="36933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اليابان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47" name="Text Box 21">
            <a:extLst>
              <a:ext uri="{FF2B5EF4-FFF2-40B4-BE49-F238E27FC236}">
                <a16:creationId xmlns:a16="http://schemas.microsoft.com/office/drawing/2014/main" id="{29D47C9F-B167-7246-B1D7-E27E49629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0911" y="2387819"/>
            <a:ext cx="2240664" cy="36933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الصين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48" name="Text Box 13">
            <a:extLst>
              <a:ext uri="{FF2B5EF4-FFF2-40B4-BE49-F238E27FC236}">
                <a16:creationId xmlns:a16="http://schemas.microsoft.com/office/drawing/2014/main" id="{A960F8FF-74F4-C747-A841-3179B9441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268092" y="6094837"/>
            <a:ext cx="2089151" cy="36933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كينيا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9365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6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4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61485" grpId="0" animBg="1"/>
      <p:bldP spid="361491" grpId="0" animBg="1"/>
      <p:bldP spid="361493" grpId="0" animBg="1"/>
      <p:bldP spid="361496" grpId="0" animBg="1"/>
      <p:bldP spid="21" grpId="0" animBg="1"/>
      <p:bldP spid="22" grpId="0" animBg="1"/>
      <p:bldP spid="25" grpId="0" animBg="1"/>
      <p:bldP spid="26" grpId="0" animBg="1"/>
      <p:bldP spid="24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9144000" cy="6858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ar-JO" sz="4800" dirty="0">
                <a:solidFill>
                  <a:srgbClr val="FFF9FC"/>
                </a:solidFill>
                <a:effectLst>
                  <a:glow rad="228600">
                    <a:schemeClr val="tx1">
                      <a:alpha val="96000"/>
                    </a:schemeClr>
                  </a:glow>
                </a:effectLst>
                <a:latin typeface="Arial Black" charset="0"/>
                <a:ea typeface="ＭＳ Ｐゴシック" charset="0"/>
                <a:cs typeface="ＭＳ Ｐゴシック" charset="0"/>
              </a:rPr>
              <a:t>مساقات أدرسها في كلية الكتاب سنغافورة</a:t>
            </a:r>
            <a:endParaRPr lang="en-US" sz="3600" b="1" dirty="0">
              <a:solidFill>
                <a:srgbClr val="FFF9FC"/>
              </a:solidFill>
              <a:effectLst>
                <a:glow rad="228600">
                  <a:schemeClr val="tx1">
                    <a:alpha val="96000"/>
                  </a:schemeClr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20580" name="Text Box 4"/>
          <p:cNvSpPr txBox="1">
            <a:spLocks noChangeArrowheads="1"/>
          </p:cNvSpPr>
          <p:nvPr/>
        </p:nvSpPr>
        <p:spPr bwMode="auto">
          <a:xfrm>
            <a:off x="-33339" y="1600201"/>
            <a:ext cx="9213851" cy="1200329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100000">
                <a:srgbClr val="00002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09638" eaLnBrk="0" hangingPunct="0">
              <a:tabLst>
                <a:tab pos="1824038" algn="l"/>
                <a:tab pos="42814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09638" eaLnBrk="0" hangingPunct="0">
              <a:tabLst>
                <a:tab pos="1824038" algn="l"/>
                <a:tab pos="42814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09638" eaLnBrk="0" hangingPunct="0">
              <a:tabLst>
                <a:tab pos="1824038" algn="l"/>
                <a:tab pos="42814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09638" eaLnBrk="0" hangingPunct="0">
              <a:tabLst>
                <a:tab pos="1824038" algn="l"/>
                <a:tab pos="42814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09638" eaLnBrk="0" hangingPunct="0">
              <a:tabLst>
                <a:tab pos="1824038" algn="l"/>
                <a:tab pos="42814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824038" algn="l"/>
                <a:tab pos="42814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824038" algn="l"/>
                <a:tab pos="42814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824038" algn="l"/>
                <a:tab pos="42814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824038" algn="l"/>
                <a:tab pos="42814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22238" marR="0" lvl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ar-JO" sz="3600" b="0" i="1" u="sng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 Black" charset="0"/>
                <a:ea typeface="ＭＳ Ｐゴシック" charset="0"/>
              </a:rPr>
              <a:t>مسح الكتاب المقدس بشكل أساسي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Arial Black" charset="0"/>
              <a:ea typeface="ＭＳ Ｐゴシック" charset="0"/>
            </a:endParaRPr>
          </a:p>
          <a:p>
            <a:pPr marL="122238" marR="0" lvl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 Black" charset="0"/>
                <a:ea typeface="ＭＳ Ｐゴシック" charset="0"/>
              </a:rPr>
              <a:t>	</a:t>
            </a:r>
            <a:r>
              <a:rPr kumimoji="0" lang="ar-JO" sz="3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 Black" charset="0"/>
                <a:ea typeface="ＭＳ Ｐゴシック" charset="0"/>
              </a:rPr>
              <a:t>العهد القديم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 Black" charset="0"/>
                <a:ea typeface="ＭＳ Ｐゴシック" charset="0"/>
              </a:rPr>
              <a:t>	</a:t>
            </a:r>
            <a:r>
              <a:rPr kumimoji="0" lang="ar-JO" sz="3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 Black" charset="0"/>
                <a:ea typeface="ＭＳ Ｐゴシック" charset="0"/>
              </a:rPr>
              <a:t>العهد الجديد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 Black" charset="0"/>
                <a:ea typeface="ＭＳ Ｐゴシック" charset="0"/>
              </a:rPr>
              <a:t>      </a:t>
            </a:r>
            <a:r>
              <a:rPr kumimoji="0" lang="ar-JO" sz="3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 Black" charset="0"/>
                <a:ea typeface="ＭＳ Ｐゴシック" charset="0"/>
              </a:rPr>
              <a:t>درس الكتاب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Arial Black" charset="0"/>
              <a:ea typeface="ＭＳ Ｐゴシック" charset="0"/>
            </a:endParaRPr>
          </a:p>
        </p:txBody>
      </p:sp>
      <p:sp>
        <p:nvSpPr>
          <p:cNvPr id="920581" name="Text Box 5"/>
          <p:cNvSpPr txBox="1">
            <a:spLocks noChangeArrowheads="1"/>
          </p:cNvSpPr>
          <p:nvPr/>
        </p:nvSpPr>
        <p:spPr bwMode="auto">
          <a:xfrm>
            <a:off x="-33339" y="2895600"/>
            <a:ext cx="9213851" cy="1200329"/>
          </a:xfrm>
          <a:prstGeom prst="rect">
            <a:avLst/>
          </a:prstGeom>
          <a:gradFill rotWithShape="0">
            <a:gsLst>
              <a:gs pos="0">
                <a:srgbClr val="700101"/>
              </a:gs>
              <a:gs pos="100000">
                <a:srgbClr val="3400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09638" eaLnBrk="0" hangingPunct="0">
              <a:tabLst>
                <a:tab pos="406400" algn="l"/>
                <a:tab pos="1824038" algn="l"/>
                <a:tab pos="3028950" algn="l"/>
                <a:tab pos="56499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09638" eaLnBrk="0" hangingPunct="0">
              <a:tabLst>
                <a:tab pos="406400" algn="l"/>
                <a:tab pos="1824038" algn="l"/>
                <a:tab pos="3028950" algn="l"/>
                <a:tab pos="56499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09638" eaLnBrk="0" hangingPunct="0">
              <a:tabLst>
                <a:tab pos="406400" algn="l"/>
                <a:tab pos="1824038" algn="l"/>
                <a:tab pos="3028950" algn="l"/>
                <a:tab pos="56499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09638" eaLnBrk="0" hangingPunct="0">
              <a:tabLst>
                <a:tab pos="406400" algn="l"/>
                <a:tab pos="1824038" algn="l"/>
                <a:tab pos="3028950" algn="l"/>
                <a:tab pos="56499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09638" eaLnBrk="0" hangingPunct="0">
              <a:tabLst>
                <a:tab pos="406400" algn="l"/>
                <a:tab pos="1824038" algn="l"/>
                <a:tab pos="3028950" algn="l"/>
                <a:tab pos="56499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406400" algn="l"/>
                <a:tab pos="1824038" algn="l"/>
                <a:tab pos="3028950" algn="l"/>
                <a:tab pos="56499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406400" algn="l"/>
                <a:tab pos="1824038" algn="l"/>
                <a:tab pos="3028950" algn="l"/>
                <a:tab pos="56499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406400" algn="l"/>
                <a:tab pos="1824038" algn="l"/>
                <a:tab pos="3028950" algn="l"/>
                <a:tab pos="56499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406400" algn="l"/>
                <a:tab pos="1824038" algn="l"/>
                <a:tab pos="3028950" algn="l"/>
                <a:tab pos="56499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6400" algn="l"/>
                <a:tab pos="1824038" algn="l"/>
                <a:tab pos="3028950" algn="l"/>
                <a:tab pos="5649913" algn="l"/>
              </a:tabLst>
              <a:defRPr/>
            </a:pPr>
            <a:r>
              <a:rPr kumimoji="0" lang="ar-JO" sz="3600" b="0" i="1" u="sng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 Black" charset="0"/>
                <a:ea typeface="ＭＳ Ｐゴシック" charset="0"/>
              </a:rPr>
              <a:t>الخلفيات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 Black" charset="0"/>
                <a:ea typeface="ＭＳ Ｐゴシック" charset="0"/>
              </a:rPr>
              <a:t> • </a:t>
            </a:r>
            <a:r>
              <a:rPr kumimoji="0" lang="ar-JO" sz="3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 Black" charset="0"/>
                <a:ea typeface="ＭＳ Ｐゴシック" charset="0"/>
              </a:rPr>
              <a:t>البحث و الكتابة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Arial Black" charset="0"/>
              <a:ea typeface="ＭＳ Ｐゴシック" charset="0"/>
            </a:endParaRPr>
          </a:p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6400" algn="l"/>
                <a:tab pos="1824038" algn="l"/>
                <a:tab pos="4306888" algn="l"/>
                <a:tab pos="5649913" algn="l"/>
              </a:tabLst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 Black" charset="0"/>
                <a:ea typeface="ＭＳ Ｐゴシック" charset="0"/>
              </a:rPr>
              <a:t>		</a:t>
            </a:r>
            <a:r>
              <a:rPr kumimoji="0" lang="ar-JO" sz="3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 Black" charset="0"/>
                <a:ea typeface="ＭＳ Ｐゴシック" charset="0"/>
              </a:rPr>
              <a:t>العهد القديم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 Black" charset="0"/>
                <a:ea typeface="ＭＳ Ｐゴシック" charset="0"/>
              </a:rPr>
              <a:t>	</a:t>
            </a:r>
            <a:r>
              <a:rPr kumimoji="0" lang="ar-JO" sz="3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 Black" charset="0"/>
                <a:ea typeface="ＭＳ Ｐゴシック" charset="0"/>
              </a:rPr>
              <a:t>العهد الجديد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 Black" charset="0"/>
                <a:ea typeface="ＭＳ Ｐゴシック" charset="0"/>
              </a:rPr>
              <a:t>	  </a:t>
            </a:r>
            <a:r>
              <a:rPr kumimoji="0" lang="ar-JO" sz="3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 Black" charset="0"/>
                <a:ea typeface="ＭＳ Ｐゴシック" charset="0"/>
              </a:rPr>
              <a:t>الجغرافيا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Arial Black" charset="0"/>
              <a:ea typeface="ＭＳ Ｐゴシック" charset="0"/>
            </a:endParaRPr>
          </a:p>
        </p:txBody>
      </p:sp>
      <p:sp>
        <p:nvSpPr>
          <p:cNvPr id="920582" name="Text Box 6"/>
          <p:cNvSpPr txBox="1">
            <a:spLocks noChangeArrowheads="1"/>
          </p:cNvSpPr>
          <p:nvPr/>
        </p:nvSpPr>
        <p:spPr bwMode="auto">
          <a:xfrm>
            <a:off x="-33339" y="4206876"/>
            <a:ext cx="9213851" cy="1200329"/>
          </a:xfrm>
          <a:prstGeom prst="rect">
            <a:avLst/>
          </a:prstGeom>
          <a:gradFill rotWithShape="0">
            <a:gsLst>
              <a:gs pos="0">
                <a:srgbClr val="003300"/>
              </a:gs>
              <a:gs pos="100000">
                <a:srgbClr val="00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09638" eaLnBrk="0" hangingPunct="0">
              <a:tabLst>
                <a:tab pos="1090613" algn="l"/>
                <a:tab pos="3711575" algn="l"/>
                <a:tab pos="6056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09638" eaLnBrk="0" hangingPunct="0">
              <a:tabLst>
                <a:tab pos="1090613" algn="l"/>
                <a:tab pos="3711575" algn="l"/>
                <a:tab pos="6056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09638" eaLnBrk="0" hangingPunct="0">
              <a:tabLst>
                <a:tab pos="1090613" algn="l"/>
                <a:tab pos="3711575" algn="l"/>
                <a:tab pos="6056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09638" eaLnBrk="0" hangingPunct="0">
              <a:tabLst>
                <a:tab pos="1090613" algn="l"/>
                <a:tab pos="3711575" algn="l"/>
                <a:tab pos="6056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09638" eaLnBrk="0" hangingPunct="0">
              <a:tabLst>
                <a:tab pos="1090613" algn="l"/>
                <a:tab pos="3711575" algn="l"/>
                <a:tab pos="6056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090613" algn="l"/>
                <a:tab pos="3711575" algn="l"/>
                <a:tab pos="6056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090613" algn="l"/>
                <a:tab pos="3711575" algn="l"/>
                <a:tab pos="6056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090613" algn="l"/>
                <a:tab pos="3711575" algn="l"/>
                <a:tab pos="6056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090613" algn="l"/>
                <a:tab pos="3711575" algn="l"/>
                <a:tab pos="6056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90613" algn="l"/>
                <a:tab pos="3711575" algn="l"/>
                <a:tab pos="6056313" algn="l"/>
              </a:tabLst>
              <a:defRPr/>
            </a:pPr>
            <a:r>
              <a:rPr kumimoji="0" lang="ar-JO" sz="3600" b="0" i="1" u="sng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 Black" charset="0"/>
                <a:ea typeface="ＭＳ Ｐゴシック" charset="0"/>
              </a:rPr>
              <a:t>اللاهوت . </a:t>
            </a:r>
            <a:r>
              <a:rPr kumimoji="0" lang="ar-JO" sz="3600" b="0" i="1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 Black" charset="0"/>
                <a:ea typeface="ＭＳ Ｐゴシック" charset="0"/>
              </a:rPr>
              <a:t>الخليقة . يسوع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Arial Black" charset="0"/>
              <a:ea typeface="ＭＳ Ｐゴシック" charset="0"/>
            </a:endParaRPr>
          </a:p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90613" algn="l"/>
                <a:tab pos="3711575" algn="l"/>
                <a:tab pos="6056313" algn="l"/>
              </a:tabLst>
              <a:defRPr/>
            </a:pPr>
            <a:r>
              <a:rPr kumimoji="0" lang="ar-JO" sz="3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 Black" charset="0"/>
                <a:ea typeface="ＭＳ Ｐゴシック" charset="0"/>
              </a:rPr>
              <a:t>الكنيسة . الروح . الخلاص . المستقبل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Arial Black" charset="0"/>
              <a:ea typeface="ＭＳ Ｐゴシック" charset="0"/>
            </a:endParaRPr>
          </a:p>
        </p:txBody>
      </p:sp>
      <p:sp>
        <p:nvSpPr>
          <p:cNvPr id="920583" name="Text Box 7"/>
          <p:cNvSpPr txBox="1">
            <a:spLocks noChangeArrowheads="1"/>
          </p:cNvSpPr>
          <p:nvPr/>
        </p:nvSpPr>
        <p:spPr bwMode="auto">
          <a:xfrm>
            <a:off x="-33339" y="5502276"/>
            <a:ext cx="9213851" cy="1200329"/>
          </a:xfrm>
          <a:prstGeom prst="rect">
            <a:avLst/>
          </a:prstGeom>
          <a:gradFill rotWithShape="0">
            <a:gsLst>
              <a:gs pos="0">
                <a:srgbClr val="2A0830"/>
              </a:gs>
              <a:gs pos="100000">
                <a:srgbClr val="5A126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09638" eaLnBrk="0" hangingPunct="0">
              <a:tabLst>
                <a:tab pos="2800350" algn="l"/>
                <a:tab pos="42338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09638" eaLnBrk="0" hangingPunct="0">
              <a:tabLst>
                <a:tab pos="2800350" algn="l"/>
                <a:tab pos="42338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09638" eaLnBrk="0" hangingPunct="0">
              <a:tabLst>
                <a:tab pos="2800350" algn="l"/>
                <a:tab pos="42338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09638" eaLnBrk="0" hangingPunct="0">
              <a:tabLst>
                <a:tab pos="2800350" algn="l"/>
                <a:tab pos="42338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09638" eaLnBrk="0" hangingPunct="0">
              <a:tabLst>
                <a:tab pos="2800350" algn="l"/>
                <a:tab pos="42338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2800350" algn="l"/>
                <a:tab pos="42338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2800350" algn="l"/>
                <a:tab pos="42338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2800350" algn="l"/>
                <a:tab pos="42338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2800350" algn="l"/>
                <a:tab pos="42338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00350" algn="l"/>
                <a:tab pos="4233863" algn="l"/>
              </a:tabLst>
              <a:defRPr/>
            </a:pPr>
            <a:r>
              <a:rPr kumimoji="0" lang="ar-JO" sz="3600" b="0" i="1" u="sng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 Black" charset="0"/>
                <a:ea typeface="ＭＳ Ｐゴシック" charset="0"/>
              </a:rPr>
              <a:t>الوعظ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Arial Black" charset="0"/>
              <a:ea typeface="ＭＳ Ｐゴシック" charset="0"/>
            </a:endParaRPr>
          </a:p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00350" algn="l"/>
                <a:tab pos="4233863" algn="l"/>
              </a:tabLst>
              <a:defRPr/>
            </a:pPr>
            <a:r>
              <a:rPr kumimoji="0" lang="ar-JO" sz="3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 Black" charset="0"/>
                <a:ea typeface="ＭＳ Ｐゴシック" charset="0"/>
              </a:rPr>
              <a:t>الوعظ 1            الوعظ 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Arial Black" charset="0"/>
              <a:ea typeface="ＭＳ Ｐゴシック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762001"/>
            <a:ext cx="9144000" cy="72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9FC"/>
                </a:solidFill>
                <a:effectLst>
                  <a:glow rad="228600">
                    <a:srgbClr val="000000">
                      <a:alpha val="96000"/>
                    </a:srgbClr>
                  </a:glow>
                </a:effectLst>
                <a:uLnTx/>
                <a:uFillTx/>
                <a:latin typeface="Arial Black" charset="0"/>
                <a:ea typeface="ＭＳ Ｐゴシック" charset="0"/>
                <a:cs typeface="ＭＳ Ｐゴシック" charset="0"/>
              </a:rPr>
              <a:t>(</a:t>
            </a:r>
            <a:r>
              <a:rPr kumimoji="0" lang="ar-JO" sz="4000" b="0" i="0" u="none" strike="noStrike" kern="1200" cap="none" spc="0" normalizeH="0" baseline="0" noProof="0" dirty="0">
                <a:ln>
                  <a:noFill/>
                </a:ln>
                <a:solidFill>
                  <a:srgbClr val="FFF9FC"/>
                </a:solidFill>
                <a:effectLst>
                  <a:glow rad="228600">
                    <a:srgbClr val="000000">
                      <a:alpha val="96000"/>
                    </a:srgbClr>
                  </a:glow>
                </a:effectLst>
                <a:uLnTx/>
                <a:uFillTx/>
                <a:latin typeface="Arial Black" charset="0"/>
                <a:ea typeface="ＭＳ Ｐゴシック" charset="0"/>
                <a:cs typeface="ＭＳ Ｐゴシック" charset="0"/>
              </a:rPr>
              <a:t>الإنجليزية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9FC"/>
                </a:solidFill>
                <a:effectLst>
                  <a:glow rad="228600">
                    <a:srgbClr val="000000">
                      <a:alpha val="96000"/>
                    </a:srgbClr>
                  </a:glow>
                </a:effectLst>
                <a:uLnTx/>
                <a:uFillTx/>
                <a:latin typeface="Arial Black" charset="0"/>
                <a:ea typeface="ＭＳ Ｐゴシック" charset="0"/>
                <a:cs typeface="ＭＳ Ｐゴシック" charset="0"/>
              </a:rPr>
              <a:t> • </a:t>
            </a:r>
            <a:r>
              <a:rPr kumimoji="0" lang="ar-JO" sz="4000" b="0" i="0" u="none" strike="noStrike" kern="1200" cap="none" spc="0" normalizeH="0" baseline="0" noProof="0" dirty="0">
                <a:ln>
                  <a:noFill/>
                </a:ln>
                <a:solidFill>
                  <a:srgbClr val="FFF9FC"/>
                </a:solidFill>
                <a:effectLst>
                  <a:glow rad="228600">
                    <a:srgbClr val="000000">
                      <a:alpha val="96000"/>
                    </a:srgbClr>
                  </a:glow>
                </a:effectLst>
                <a:uLnTx/>
                <a:uFillTx/>
                <a:latin typeface="Arial Black" charset="0"/>
                <a:ea typeface="ＭＳ Ｐゴシック" charset="0"/>
                <a:cs typeface="ＭＳ Ｐゴシック" charset="0"/>
              </a:rPr>
              <a:t>البهاسا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9FC"/>
                </a:solidFill>
                <a:effectLst>
                  <a:glow rad="228600">
                    <a:srgbClr val="000000">
                      <a:alpha val="96000"/>
                    </a:srgbClr>
                  </a:glow>
                </a:effectLst>
                <a:uLnTx/>
                <a:uFillTx/>
                <a:latin typeface="Arial Black" charset="0"/>
                <a:ea typeface="ＭＳ Ｐゴシック" charset="0"/>
                <a:cs typeface="ＭＳ Ｐゴシック" charset="0"/>
              </a:rPr>
              <a:t> • </a:t>
            </a:r>
            <a:r>
              <a:rPr kumimoji="0" lang="ar-JO" sz="4000" b="0" i="0" u="none" strike="noStrike" kern="1200" cap="none" spc="0" normalizeH="0" baseline="0" noProof="0" dirty="0">
                <a:ln>
                  <a:noFill/>
                </a:ln>
                <a:solidFill>
                  <a:srgbClr val="FFF9FC"/>
                </a:solidFill>
                <a:effectLst>
                  <a:glow rad="228600">
                    <a:srgbClr val="000000">
                      <a:alpha val="96000"/>
                    </a:srgbClr>
                  </a:glow>
                </a:effectLst>
                <a:uLnTx/>
                <a:uFillTx/>
                <a:latin typeface="Arial Black" charset="0"/>
                <a:ea typeface="ＭＳ Ｐゴシック" charset="0"/>
                <a:cs typeface="ＭＳ Ｐゴシック" charset="0"/>
              </a:rPr>
              <a:t>الصينية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9FC"/>
                </a:solidFill>
                <a:effectLst>
                  <a:glow rad="228600">
                    <a:srgbClr val="000000">
                      <a:alpha val="96000"/>
                    </a:srgbClr>
                  </a:glow>
                </a:effectLst>
                <a:uLnTx/>
                <a:uFillTx/>
                <a:latin typeface="Arial Black" charset="0"/>
                <a:ea typeface="ＭＳ Ｐゴシック" charset="0"/>
                <a:cs typeface="ＭＳ Ｐゴシック" charset="0"/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9FC"/>
              </a:solidFill>
              <a:effectLst>
                <a:glow rad="228600">
                  <a:srgbClr val="000000">
                    <a:alpha val="96000"/>
                  </a:srgbClr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0645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0580" grpId="0" animBg="1"/>
      <p:bldP spid="920581" grpId="0" animBg="1"/>
      <p:bldP spid="920582" grpId="0" animBg="1"/>
      <p:bldP spid="92058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3" name="Picture 3" descr="WVpptitle"/>
          <p:cNvPicPr>
            <a:picLocks noChangeAspect="1" noChangeArrowheads="1"/>
          </p:cNvPicPr>
          <p:nvPr/>
        </p:nvPicPr>
        <p:blipFill>
          <a:blip r:embed="rId3" cstate="screen">
            <a:lum bright="-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927100"/>
            <a:ext cx="9153527" cy="593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4" name="Rectangle 1"/>
          <p:cNvSpPr>
            <a:spLocks noChangeArrowheads="1"/>
          </p:cNvSpPr>
          <p:nvPr/>
        </p:nvSpPr>
        <p:spPr bwMode="auto">
          <a:xfrm>
            <a:off x="0" y="4221163"/>
            <a:ext cx="9144000" cy="1655762"/>
          </a:xfrm>
          <a:prstGeom prst="rect">
            <a:avLst/>
          </a:prstGeom>
          <a:solidFill>
            <a:srgbClr val="CCCCCC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20787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20638"/>
            <a:ext cx="9144000" cy="928688"/>
          </a:xfrm>
        </p:spPr>
        <p:txBody>
          <a:bodyPr/>
          <a:lstStyle/>
          <a:p>
            <a:pPr eaLnBrk="1" hangingPunct="1"/>
            <a:r>
              <a:rPr lang="ar-JO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مؤسستنا الإرسالية</a:t>
            </a:r>
            <a:endParaRPr lang="en-US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4" name="Picture 1" descr="WV-Primary_wTag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464" y="4406901"/>
            <a:ext cx="8891587" cy="125412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7281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242889"/>
            <a:ext cx="6858000" cy="661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0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465" y="1"/>
            <a:ext cx="9126537" cy="981075"/>
          </a:xfrm>
          <a:solidFill>
            <a:srgbClr val="000000"/>
          </a:solidFill>
        </p:spPr>
        <p:txBody>
          <a:bodyPr/>
          <a:lstStyle/>
          <a:p>
            <a:pPr eaLnBrk="1" hangingPunct="1"/>
            <a:r>
              <a:rPr lang="ar-JO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نظام ملف الواجبات</a:t>
            </a:r>
            <a:endParaRPr lang="en-US" b="1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0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7010400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sz="1800">
              <a:solidFill>
                <a:srgbClr val="FFFFFF"/>
              </a:solidFill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520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4613"/>
            <a:ext cx="9144000" cy="568305"/>
          </a:xfrm>
          <a:noFill/>
        </p:spPr>
        <p:txBody>
          <a:bodyPr/>
          <a:lstStyle/>
          <a:p>
            <a:pPr algn="ctr" eaLnBrk="1" hangingPunct="1"/>
            <a:r>
              <a:rPr lang="ar-JO" sz="36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قائمة تسجيل الرسائل البولسية</a:t>
            </a:r>
            <a:endParaRPr lang="en-US" sz="36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524000" y="1397000"/>
          <a:ext cx="6096000" cy="1857375"/>
        </p:xfrm>
        <a:graphic>
          <a:graphicData uri="http://schemas.openxmlformats.org/drawingml/2006/table">
            <a:tbl>
              <a:tblPr/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Name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Email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Degree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Project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341483"/>
              </p:ext>
            </p:extLst>
          </p:nvPr>
        </p:nvGraphicFramePr>
        <p:xfrm>
          <a:off x="-108520" y="613306"/>
          <a:ext cx="9252520" cy="6459030"/>
        </p:xfrm>
        <a:graphic>
          <a:graphicData uri="http://schemas.openxmlformats.org/drawingml/2006/table">
            <a:tbl>
              <a:tblPr/>
              <a:tblGrid>
                <a:gridCol w="10357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47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57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47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84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98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6559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4839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1913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05206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الإسم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040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هاتف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040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إيميل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040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البحث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المشروع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8694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040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040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040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أ :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endParaRPr kumimoji="0" lang="ar-JO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ورقة بحثية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ب :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100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شريحة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 :</a:t>
                      </a:r>
                      <a:endParaRPr kumimoji="0" lang="ar-JO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ترجمة مسح عهد جديد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 :</a:t>
                      </a:r>
                      <a:b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</a:br>
                      <a:r>
                        <a:rPr kumimoji="0" lang="ar-JO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ترجمة الكتاب أساسياً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3:</a:t>
                      </a:r>
                      <a:b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</a:br>
                      <a:r>
                        <a:rPr kumimoji="0" lang="ar-JO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تعليم خمس محاضرات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7026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7026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7026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7026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87026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3561133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TBB</a:t>
            </a:r>
          </a:p>
        </p:txBody>
      </p:sp>
      <p:pic>
        <p:nvPicPr>
          <p:cNvPr id="397314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6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029401"/>
            <a:ext cx="9169560" cy="1641487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Two Saturdays, 24 &amp; 31 August </a:t>
            </a:r>
            <a:br>
              <a:rPr lang="en-US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9 am-1 pm at SBC</a:t>
            </a:r>
          </a:p>
        </p:txBody>
      </p:sp>
    </p:spTree>
    <p:extLst>
      <p:ext uri="{BB962C8B-B14F-4D97-AF65-F5344CB8AC3E}">
        <p14:creationId xmlns:p14="http://schemas.microsoft.com/office/powerpoint/2010/main" val="1119866148"/>
      </p:ext>
    </p:extLst>
  </p:cSld>
  <p:clrMapOvr>
    <a:masterClrMapping/>
  </p:clrMapOvr>
  <p:transition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385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2386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04800" y="0"/>
            <a:ext cx="7239000" cy="381000"/>
          </a:xfrm>
          <a:noFill/>
        </p:spPr>
        <p:txBody>
          <a:bodyPr/>
          <a:lstStyle/>
          <a:p>
            <a:pPr eaLnBrk="1" hangingPunct="1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Dr John Fryman</a:t>
            </a:r>
            <a:endParaRPr lang="en-US">
              <a:solidFill>
                <a:srgbClr val="FFFF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72387" name="Group 4"/>
          <p:cNvGrpSpPr>
            <a:grpSpLocks/>
          </p:cNvGrpSpPr>
          <p:nvPr/>
        </p:nvGrpSpPr>
        <p:grpSpPr bwMode="auto">
          <a:xfrm>
            <a:off x="76201" y="5435599"/>
            <a:ext cx="8596313" cy="1346199"/>
            <a:chOff x="48" y="3424"/>
            <a:chExt cx="5415" cy="848"/>
          </a:xfrm>
        </p:grpSpPr>
        <p:sp>
          <p:nvSpPr>
            <p:cNvPr id="111621" name="Text Box 5"/>
            <p:cNvSpPr txBox="1">
              <a:spLocks noChangeArrowheads="1"/>
            </p:cNvSpPr>
            <p:nvPr/>
          </p:nvSpPr>
          <p:spPr bwMode="auto">
            <a:xfrm>
              <a:off x="48" y="4098"/>
              <a:ext cx="1017" cy="1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11622" name="Text Box 6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1" u="none" strike="noStrike" kern="1200" cap="none" spc="0" normalizeH="0" baseline="0" noProof="0">
                  <a:ln>
                    <a:noFill/>
                  </a:ln>
                  <a:solidFill>
                    <a:srgbClr val="FAFD00"/>
                  </a:solidFill>
                  <a:effectLst/>
                  <a:uLnTx/>
                  <a:uFillTx/>
                  <a:latin typeface="Times New Roman" charset="0"/>
                  <a:ea typeface="굴림" charset="0"/>
                  <a:cs typeface="굴림" charset="0"/>
                </a:rPr>
                <a:t>A Presentation of The Bible…Basically Ministries International Inc.                Fort Worth, Texas</a:t>
              </a:r>
              <a:endParaRPr kumimoji="0" lang="en-US" altLang="ko-KR" sz="18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Times New Roman" charset="0"/>
                <a:ea typeface="굴림" charset="0"/>
                <a:cs typeface="굴림" charset="0"/>
              </a:endParaRPr>
            </a:p>
          </p:txBody>
        </p:sp>
        <p:sp>
          <p:nvSpPr>
            <p:cNvPr id="111623" name="Text Box 7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0" u="none" strike="noStrike" kern="1200" cap="none" spc="0" normalizeH="0" baseline="0" noProof="0">
                  <a:ln>
                    <a:noFill/>
                  </a:ln>
                  <a:solidFill>
                    <a:srgbClr val="FFFB0C"/>
                  </a:solidFill>
                  <a:effectLst/>
                  <a:uLnTx/>
                  <a:uFillTx/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BibleBasically.org</a:t>
              </a:r>
            </a:p>
          </p:txBody>
        </p:sp>
      </p:grpSp>
      <p:sp>
        <p:nvSpPr>
          <p:cNvPr id="272388" name="Text Box 8"/>
          <p:cNvSpPr txBox="1">
            <a:spLocks noChangeArrowheads="1"/>
          </p:cNvSpPr>
          <p:nvPr/>
        </p:nvSpPr>
        <p:spPr bwMode="auto">
          <a:xfrm>
            <a:off x="477183" y="6544147"/>
            <a:ext cx="92365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굴림" charset="0"/>
                <a:cs typeface="굴림" charset="0"/>
              </a:rPr>
              <a:t>©2004 TBBMI</a:t>
            </a:r>
          </a:p>
        </p:txBody>
      </p:sp>
      <p:sp>
        <p:nvSpPr>
          <p:cNvPr id="272389" name="Rectangle 9"/>
          <p:cNvSpPr>
            <a:spLocks noChangeArrowheads="1"/>
          </p:cNvSpPr>
          <p:nvPr/>
        </p:nvSpPr>
        <p:spPr bwMode="auto">
          <a:xfrm>
            <a:off x="7664698" y="6526929"/>
            <a:ext cx="57259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굴림" charset="0"/>
                <a:cs typeface="굴림" charset="0"/>
              </a:rPr>
              <a:t>8.0.01.</a:t>
            </a:r>
          </a:p>
        </p:txBody>
      </p:sp>
      <p:sp>
        <p:nvSpPr>
          <p:cNvPr id="272390" name="Text Box 10"/>
          <p:cNvSpPr txBox="1">
            <a:spLocks noChangeArrowheads="1"/>
          </p:cNvSpPr>
          <p:nvPr/>
        </p:nvSpPr>
        <p:spPr bwMode="auto">
          <a:xfrm>
            <a:off x="8086580" y="6526929"/>
            <a:ext cx="32573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굴림" charset="0"/>
                <a:cs typeface="굴림" charset="0"/>
              </a:rPr>
              <a:t>04</a:t>
            </a:r>
          </a:p>
        </p:txBody>
      </p:sp>
      <p:sp>
        <p:nvSpPr>
          <p:cNvPr id="111627" name="Text Box 11"/>
          <p:cNvSpPr txBox="1">
            <a:spLocks noChangeArrowheads="1"/>
          </p:cNvSpPr>
          <p:nvPr/>
        </p:nvSpPr>
        <p:spPr bwMode="auto">
          <a:xfrm>
            <a:off x="0" y="4343401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Kosher-Normal" pitchFamily="-112" charset="0"/>
                <a:ea typeface="ＭＳ Ｐゴシック" charset="0"/>
                <a:cs typeface="+mn-cs"/>
              </a:rPr>
              <a:t>د. جون فرايمان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Kosher-Normal" pitchFamily="-112" charset="0"/>
              <a:ea typeface="ＭＳ Ｐゴシック" charset="0"/>
              <a:cs typeface="+mn-cs"/>
            </a:endParaRPr>
          </a:p>
        </p:txBody>
      </p:sp>
      <p:pic>
        <p:nvPicPr>
          <p:cNvPr id="272392" name="Picture 12" descr="John Fryman (Author of TBB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0801" y="609601"/>
            <a:ext cx="3271839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12958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876" y="-101832"/>
            <a:ext cx="9234884" cy="695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 rot="21121774">
            <a:off x="-95076" y="1916318"/>
            <a:ext cx="91440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</p:spPr>
        <p:txBody>
          <a:bodyPr>
            <a:spAutoFit/>
            <a:scene3d>
              <a:camera prst="perspectiveFront" fov="1800000">
                <a:rot lat="1140000" lon="1620000" rev="0"/>
              </a:camera>
              <a:lightRig rig="threePt" dir="t"/>
            </a:scene3d>
            <a:sp3d z="6350"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9600" b="1" i="1" u="none" strike="noStrike" kern="1200" cap="none" spc="0" normalizeH="0" baseline="0" noProof="0" dirty="0">
                <a:ln>
                  <a:noFill/>
                </a:ln>
                <a:solidFill>
                  <a:srgbClr val="F6FE0A"/>
                </a:solidFill>
                <a:effectLst/>
                <a:uLnTx/>
                <a:uFillTx/>
                <a:latin typeface="Times" charset="0"/>
                <a:ea typeface="ＭＳ Ｐゴシック" charset="0"/>
                <a:sym typeface="Times Roman" pitchFamily="2" charset="0"/>
              </a:rPr>
              <a:t>الكتاب المقدس بشكل أساسي</a:t>
            </a:r>
            <a:endParaRPr kumimoji="0" lang="en-US" sz="9600" b="0" i="1" u="none" strike="noStrike" kern="1200" cap="none" spc="0" normalizeH="0" baseline="0" noProof="0" dirty="0">
              <a:ln>
                <a:noFill/>
              </a:ln>
              <a:solidFill>
                <a:srgbClr val="F6FE0A"/>
              </a:solidFill>
              <a:effectLst/>
              <a:uLnTx/>
              <a:uFillTx/>
              <a:latin typeface="Times" charset="0"/>
              <a:ea typeface="ＭＳ Ｐゴシック" charset="0"/>
              <a:sym typeface="Times Roman" pitchFamily="2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36512" y="5229200"/>
            <a:ext cx="9252520" cy="1628801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Tx/>
              <a:buNone/>
              <a:tabLst/>
              <a:defRPr/>
            </a:pPr>
            <a:r>
              <a:rPr kumimoji="0" lang="ar-JO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  <a:sym typeface="Times Roman" pitchFamily="2" charset="0"/>
              </a:rPr>
              <a:t>صممها د. جون فرايمان, تكساس, أمريكا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  <a:sym typeface="Times Roman" pitchFamily="2" charset="0"/>
              </a:rPr>
            </a:b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  <a:sym typeface="Times Roman" pitchFamily="2" charset="0"/>
              </a:rPr>
              <a:t>تم تدريسها بواسطة الدكتور ريك جريفيث ، المؤسسة الأردنية </a:t>
            </a:r>
            <a:r>
              <a:rPr kumimoji="0" lang="ar-SA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  <a:sym typeface="Times Roman" pitchFamily="2" charset="0"/>
              </a:rPr>
              <a:t>اللاهونية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  <a:sym typeface="Times Roman" pitchFamily="2" charset="0"/>
              </a:rPr>
            </a:b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  <a:sym typeface="Times Roman" pitchFamily="2" charset="0"/>
              </a:rPr>
              <a:t> جميع الملفات بعدة لغات للتحميل مجانًا في 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  <a:sym typeface="Times Roman" pitchFamily="2" charset="0"/>
              </a:rPr>
              <a:t> BibleStudyDownloads.org</a:t>
            </a:r>
          </a:p>
        </p:txBody>
      </p:sp>
      <p:sp>
        <p:nvSpPr>
          <p:cNvPr id="175107" name="Text Box 22"/>
          <p:cNvSpPr txBox="1">
            <a:spLocks noChangeArrowheads="1"/>
          </p:cNvSpPr>
          <p:nvPr/>
        </p:nvSpPr>
        <p:spPr bwMode="auto">
          <a:xfrm>
            <a:off x="18876" y="5446628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Times Roman" pitchFamily="2" charset="0"/>
              </a:rPr>
              <a:t>©2006 TBBMI</a:t>
            </a:r>
          </a:p>
        </p:txBody>
      </p:sp>
    </p:spTree>
    <p:extLst>
      <p:ext uri="{BB962C8B-B14F-4D97-AF65-F5344CB8AC3E}">
        <p14:creationId xmlns:p14="http://schemas.microsoft.com/office/powerpoint/2010/main" val="38139443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89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33338"/>
            <a:ext cx="9144000" cy="699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00013"/>
            <a:ext cx="9144000" cy="865188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ar-JO" sz="54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عرف عن نفسك</a:t>
            </a:r>
            <a:endParaRPr lang="en-US" sz="5400" dirty="0">
              <a:solidFill>
                <a:schemeClr val="tx1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39268" name="Rectangle 4"/>
          <p:cNvSpPr>
            <a:spLocks noChangeArrowheads="1"/>
          </p:cNvSpPr>
          <p:nvPr/>
        </p:nvSpPr>
        <p:spPr bwMode="auto">
          <a:xfrm>
            <a:off x="360040" y="764704"/>
            <a:ext cx="4716016" cy="5769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charset="0"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الإسم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159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charset="0"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البلد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159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charset="0"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العائلة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159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charset="0"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الكنيسة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159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charset="0"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هدف المساق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159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153628" y="1088058"/>
            <a:ext cx="4716016" cy="5769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charset="0"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الإسم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159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charset="0"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البلد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159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charset="0"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البرنامج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159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charset="0"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العائلة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159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charset="0"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الكنيسة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159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charset="0"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هدف الخدمة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159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charset="0"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20$ لكل شخص بدل الملاحظات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159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1560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5" name="Rectangle 2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08226" name="Picture 3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8227" name="Group 4"/>
          <p:cNvGrpSpPr>
            <a:grpSpLocks/>
          </p:cNvGrpSpPr>
          <p:nvPr/>
        </p:nvGrpSpPr>
        <p:grpSpPr bwMode="auto">
          <a:xfrm>
            <a:off x="76201" y="5664199"/>
            <a:ext cx="8596313" cy="1346199"/>
            <a:chOff x="48" y="3424"/>
            <a:chExt cx="5415" cy="848"/>
          </a:xfrm>
        </p:grpSpPr>
        <p:sp>
          <p:nvSpPr>
            <p:cNvPr id="153605" name="Text Box 5"/>
            <p:cNvSpPr txBox="1">
              <a:spLocks noChangeArrowheads="1"/>
            </p:cNvSpPr>
            <p:nvPr/>
          </p:nvSpPr>
          <p:spPr bwMode="auto">
            <a:xfrm>
              <a:off x="48" y="4098"/>
              <a:ext cx="1017" cy="1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endParaRPr lang="ko-KR" altLang="en-US" sz="12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53606" name="Text Box 6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ko-KR" sz="2000" b="1" i="1">
                  <a:solidFill>
                    <a:srgbClr val="FAFD00"/>
                  </a:solidFill>
                  <a:latin typeface="Times New Roman" charset="0"/>
                  <a:ea typeface="굴림" charset="0"/>
                  <a:cs typeface="굴림" charset="0"/>
                </a:rPr>
                <a:t>A Presentation of The Bible…Basically Ministries International Inc.                Fort Worth, Texas</a:t>
              </a:r>
              <a:endParaRPr lang="en-US" altLang="ko-KR" sz="1800" b="1">
                <a:solidFill>
                  <a:srgbClr val="FAFD00"/>
                </a:solidFill>
                <a:latin typeface="Times New Roman" charset="0"/>
                <a:ea typeface="굴림" charset="0"/>
                <a:cs typeface="굴림" charset="0"/>
              </a:endParaRPr>
            </a:p>
          </p:txBody>
        </p:sp>
        <p:sp>
          <p:nvSpPr>
            <p:cNvPr id="153607" name="Text Box 7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ko-KR" sz="2000">
                  <a:solidFill>
                    <a:srgbClr val="FFFB0C"/>
                  </a:solidFill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www.biblebasically.com</a:t>
              </a:r>
            </a:p>
          </p:txBody>
        </p:sp>
      </p:grpSp>
      <p:sp>
        <p:nvSpPr>
          <p:cNvPr id="308228" name="Text Box 8"/>
          <p:cNvSpPr txBox="1">
            <a:spLocks noChangeArrowheads="1"/>
          </p:cNvSpPr>
          <p:nvPr/>
        </p:nvSpPr>
        <p:spPr bwMode="auto">
          <a:xfrm>
            <a:off x="477183" y="6544147"/>
            <a:ext cx="92365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©2004 TBBMI</a:t>
            </a:r>
          </a:p>
        </p:txBody>
      </p:sp>
      <p:sp>
        <p:nvSpPr>
          <p:cNvPr id="308229" name="Rectangle 9"/>
          <p:cNvSpPr>
            <a:spLocks noChangeArrowheads="1"/>
          </p:cNvSpPr>
          <p:nvPr/>
        </p:nvSpPr>
        <p:spPr bwMode="auto">
          <a:xfrm>
            <a:off x="7682332" y="6526929"/>
            <a:ext cx="53732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Times New Roman" charset="0"/>
                <a:ea typeface="굴림" charset="0"/>
                <a:cs typeface="굴림" charset="0"/>
              </a:rPr>
              <a:t>8.0.01.</a:t>
            </a:r>
          </a:p>
        </p:txBody>
      </p:sp>
      <p:sp>
        <p:nvSpPr>
          <p:cNvPr id="308230" name="Text Box 10"/>
          <p:cNvSpPr txBox="1">
            <a:spLocks noChangeArrowheads="1"/>
          </p:cNvSpPr>
          <p:nvPr/>
        </p:nvSpPr>
        <p:spPr bwMode="auto">
          <a:xfrm>
            <a:off x="8086580" y="6526929"/>
            <a:ext cx="32573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04</a:t>
            </a:r>
          </a:p>
        </p:txBody>
      </p:sp>
      <p:sp>
        <p:nvSpPr>
          <p:cNvPr id="153611" name="Text Box 11"/>
          <p:cNvSpPr txBox="1">
            <a:spLocks noChangeArrowheads="1"/>
          </p:cNvSpPr>
          <p:nvPr/>
        </p:nvSpPr>
        <p:spPr bwMode="auto">
          <a:xfrm>
            <a:off x="0" y="45720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FFFF00"/>
                </a:solidFill>
                <a:latin typeface="Arial" pitchFamily="-112" charset="0"/>
                <a:ea typeface="ＭＳ Ｐゴシック"/>
                <a:cs typeface="ＭＳ Ｐゴシック"/>
              </a:rPr>
              <a:t>TBB </a:t>
            </a:r>
            <a:r>
              <a:rPr lang="ar-JO" sz="7200" b="1" dirty="0">
                <a:solidFill>
                  <a:srgbClr val="FFFF00"/>
                </a:solidFill>
                <a:latin typeface="Arial" pitchFamily="-112" charset="0"/>
                <a:ea typeface="ＭＳ Ｐゴシック"/>
                <a:cs typeface="ＭＳ Ｐゴシック"/>
              </a:rPr>
              <a:t>مواد</a:t>
            </a:r>
            <a:endParaRPr lang="en-US" sz="7200" b="1" dirty="0">
              <a:solidFill>
                <a:srgbClr val="FFFF00"/>
              </a:solidFill>
              <a:latin typeface="Arial" pitchFamily="-112" charset="0"/>
              <a:ea typeface="ＭＳ Ｐゴシック"/>
              <a:cs typeface="ＭＳ Ｐゴシック"/>
            </a:endParaRPr>
          </a:p>
        </p:txBody>
      </p:sp>
      <p:sp>
        <p:nvSpPr>
          <p:cNvPr id="153612" name="Text Box 12"/>
          <p:cNvSpPr txBox="1">
            <a:spLocks noGrp="1" noChangeArrowheads="1"/>
          </p:cNvSpPr>
          <p:nvPr>
            <p:ph type="ctrTitle"/>
          </p:nvPr>
        </p:nvSpPr>
        <p:spPr>
          <a:xfrm>
            <a:off x="228600" y="2133600"/>
            <a:ext cx="8686800" cy="1905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ar-JO" b="1" dirty="0">
                <a:solidFill>
                  <a:srgbClr val="FFFF00"/>
                </a:solidFill>
                <a:latin typeface="Helvetica" pitchFamily="-112" charset="0"/>
              </a:rPr>
              <a:t>العرض التقديمي ( 945 شريحة )</a:t>
            </a:r>
            <a:br>
              <a:rPr lang="en-US" b="1" dirty="0">
                <a:solidFill>
                  <a:srgbClr val="FFFF00"/>
                </a:solidFill>
                <a:latin typeface="Helvetica" pitchFamily="-112" charset="0"/>
              </a:rPr>
            </a:br>
            <a:r>
              <a:rPr lang="ar-JO" b="1" dirty="0">
                <a:solidFill>
                  <a:srgbClr val="FFFF00"/>
                </a:solidFill>
                <a:latin typeface="Helvetica" pitchFamily="-112" charset="0"/>
              </a:rPr>
              <a:t>كتاب الطالب ( 100 صفحة )</a:t>
            </a:r>
            <a:br>
              <a:rPr lang="en-US" b="1" dirty="0">
                <a:solidFill>
                  <a:srgbClr val="FFFF00"/>
                </a:solidFill>
                <a:latin typeface="Helvetica" pitchFamily="-112" charset="0"/>
              </a:rPr>
            </a:br>
            <a:r>
              <a:rPr lang="ar-JO" b="1" dirty="0">
                <a:solidFill>
                  <a:srgbClr val="FFFF00"/>
                </a:solidFill>
                <a:latin typeface="Helvetica" pitchFamily="-112" charset="0"/>
              </a:rPr>
              <a:t>مخطوطة المعلم ( 400 صفحة )</a:t>
            </a:r>
            <a:endParaRPr lang="en-US" b="1" dirty="0">
              <a:solidFill>
                <a:srgbClr val="FFFF00"/>
              </a:solidFill>
              <a:latin typeface="Helvetica" pitchFamily="-112" charset="0"/>
            </a:endParaRPr>
          </a:p>
        </p:txBody>
      </p:sp>
      <p:sp>
        <p:nvSpPr>
          <p:cNvPr id="153613" name="Text Box 13"/>
          <p:cNvSpPr txBox="1">
            <a:spLocks noChangeArrowheads="1"/>
          </p:cNvSpPr>
          <p:nvPr/>
        </p:nvSpPr>
        <p:spPr bwMode="auto">
          <a:xfrm>
            <a:off x="304800" y="4267200"/>
            <a:ext cx="8686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ar-JO" sz="2800" b="1" dirty="0">
                <a:solidFill>
                  <a:srgbClr val="FFFF00"/>
                </a:solidFill>
                <a:latin typeface="Helvetica" charset="0"/>
              </a:rPr>
              <a:t>كاملة باللغة </a:t>
            </a:r>
            <a:br>
              <a:rPr lang="en-US" sz="2800" b="1" dirty="0">
                <a:solidFill>
                  <a:srgbClr val="FFFF00"/>
                </a:solidFill>
                <a:latin typeface="Helvetica" charset="0"/>
              </a:rPr>
            </a:br>
            <a:r>
              <a:rPr lang="ar-JO" sz="2800" b="1" dirty="0">
                <a:solidFill>
                  <a:srgbClr val="FFFF00"/>
                </a:solidFill>
                <a:latin typeface="Helvetica" charset="0"/>
              </a:rPr>
              <a:t>الإنجليزية</a:t>
            </a:r>
            <a:r>
              <a:rPr lang="en-US" sz="2800" b="1" dirty="0">
                <a:solidFill>
                  <a:srgbClr val="FFFF00"/>
                </a:solidFill>
                <a:latin typeface="Helvetica" charset="0"/>
              </a:rPr>
              <a:t> • </a:t>
            </a:r>
            <a:r>
              <a:rPr lang="ar-JO" sz="2800" b="1" dirty="0">
                <a:solidFill>
                  <a:srgbClr val="FFFF00"/>
                </a:solidFill>
                <a:latin typeface="Helvetica" charset="0"/>
              </a:rPr>
              <a:t>الصينية</a:t>
            </a:r>
            <a:r>
              <a:rPr lang="en-US" sz="2800" b="1" dirty="0">
                <a:solidFill>
                  <a:srgbClr val="FFFF00"/>
                </a:solidFill>
                <a:latin typeface="Helvetica" charset="0"/>
              </a:rPr>
              <a:t> • </a:t>
            </a:r>
            <a:r>
              <a:rPr lang="ar-JO" sz="2800" b="1" dirty="0">
                <a:solidFill>
                  <a:srgbClr val="FFFF00"/>
                </a:solidFill>
                <a:latin typeface="Helvetica" charset="0"/>
              </a:rPr>
              <a:t>الهندية</a:t>
            </a:r>
            <a:r>
              <a:rPr lang="en-US" sz="2800" b="1" dirty="0">
                <a:solidFill>
                  <a:srgbClr val="FFFF00"/>
                </a:solidFill>
                <a:latin typeface="Helvetica" charset="0"/>
              </a:rPr>
              <a:t> • </a:t>
            </a:r>
            <a:r>
              <a:rPr lang="ar-JO" sz="2800" b="1" dirty="0">
                <a:solidFill>
                  <a:srgbClr val="FFFF00"/>
                </a:solidFill>
                <a:latin typeface="Helvetica" charset="0"/>
              </a:rPr>
              <a:t>الأندونيسية</a:t>
            </a:r>
            <a:r>
              <a:rPr lang="en-US" sz="2800" b="1" dirty="0">
                <a:solidFill>
                  <a:srgbClr val="FFFF00"/>
                </a:solidFill>
                <a:latin typeface="Helvetica" charset="0"/>
              </a:rPr>
              <a:t> • </a:t>
            </a:r>
            <a:r>
              <a:rPr lang="ar-JO" sz="2800" b="1" dirty="0">
                <a:solidFill>
                  <a:srgbClr val="FFFF00"/>
                </a:solidFill>
                <a:latin typeface="Helvetica" charset="0"/>
              </a:rPr>
              <a:t>الكورية</a:t>
            </a:r>
            <a:r>
              <a:rPr lang="en-US" sz="2800" b="1" dirty="0">
                <a:solidFill>
                  <a:srgbClr val="FFFF00"/>
                </a:solidFill>
                <a:latin typeface="Helvetica" charset="0"/>
              </a:rPr>
              <a:t> • </a:t>
            </a:r>
            <a:r>
              <a:rPr lang="ar-JO" sz="2800" b="1" dirty="0">
                <a:solidFill>
                  <a:srgbClr val="FFFF00"/>
                </a:solidFill>
                <a:latin typeface="Helvetica" charset="0"/>
              </a:rPr>
              <a:t>الماليزية</a:t>
            </a:r>
            <a:r>
              <a:rPr lang="en-US" sz="2800" b="1" dirty="0">
                <a:solidFill>
                  <a:srgbClr val="FFFF00"/>
                </a:solidFill>
                <a:latin typeface="Helvetica" charset="0"/>
              </a:rPr>
              <a:t> • </a:t>
            </a:r>
            <a:r>
              <a:rPr lang="ar-JO" sz="2800" b="1" dirty="0">
                <a:solidFill>
                  <a:srgbClr val="FFFF00"/>
                </a:solidFill>
                <a:latin typeface="Helvetica" charset="0"/>
              </a:rPr>
              <a:t>المنغولية</a:t>
            </a:r>
            <a:r>
              <a:rPr lang="en-US" sz="2800" b="1" dirty="0">
                <a:solidFill>
                  <a:srgbClr val="FFFF00"/>
                </a:solidFill>
                <a:latin typeface="Helvetica" charset="0"/>
              </a:rPr>
              <a:t> • </a:t>
            </a:r>
            <a:r>
              <a:rPr lang="ar-JO" sz="2800" b="1" dirty="0">
                <a:solidFill>
                  <a:srgbClr val="FFFF00"/>
                </a:solidFill>
                <a:latin typeface="Helvetica" charset="0"/>
              </a:rPr>
              <a:t>الروسية</a:t>
            </a:r>
            <a:r>
              <a:rPr lang="en-US" sz="2800" b="1" dirty="0">
                <a:solidFill>
                  <a:srgbClr val="FFFF00"/>
                </a:solidFill>
                <a:latin typeface="Helvetica" charset="0"/>
              </a:rPr>
              <a:t> • </a:t>
            </a:r>
            <a:r>
              <a:rPr lang="ar-JO" sz="2800" b="1" dirty="0">
                <a:solidFill>
                  <a:srgbClr val="FFFF00"/>
                </a:solidFill>
                <a:latin typeface="Helvetica" charset="0"/>
              </a:rPr>
              <a:t>الإسبانية</a:t>
            </a:r>
            <a:endParaRPr lang="en-US" sz="4400" b="1" dirty="0">
              <a:solidFill>
                <a:srgbClr val="FFFF00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77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3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12" grpId="0" autoUpdateAnimBg="0"/>
      <p:bldP spid="153613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1" name="Rectangle 2"/>
          <p:cNvSpPr>
            <a:spLocks noChangeArrowheads="1"/>
          </p:cNvSpPr>
          <p:nvPr/>
        </p:nvSpPr>
        <p:spPr bwMode="auto">
          <a:xfrm>
            <a:off x="0" y="0"/>
            <a:ext cx="9142413" cy="6858000"/>
          </a:xfrm>
          <a:prstGeom prst="rect">
            <a:avLst/>
          </a:prstGeom>
          <a:solidFill>
            <a:srgbClr val="040404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332802" name="Picture 3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38100"/>
            <a:ext cx="72390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2803" name="Text Box 4"/>
          <p:cNvSpPr txBox="1">
            <a:spLocks noChangeArrowheads="1"/>
          </p:cNvSpPr>
          <p:nvPr/>
        </p:nvSpPr>
        <p:spPr bwMode="auto">
          <a:xfrm>
            <a:off x="8756359" y="88871"/>
            <a:ext cx="1847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332804" name="Text Box 5"/>
          <p:cNvSpPr txBox="1">
            <a:spLocks noChangeArrowheads="1"/>
          </p:cNvSpPr>
          <p:nvPr/>
        </p:nvSpPr>
        <p:spPr bwMode="auto">
          <a:xfrm>
            <a:off x="1787526" y="0"/>
            <a:ext cx="19939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Comic Sans MS" charset="0"/>
              </a:rPr>
              <a:t>Gen. 1:1</a:t>
            </a:r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ctrTitle"/>
          </p:nvPr>
        </p:nvSpPr>
        <p:spPr>
          <a:xfrm>
            <a:off x="457200" y="838200"/>
            <a:ext cx="8686800" cy="4191000"/>
          </a:xfrm>
        </p:spPr>
        <p:txBody>
          <a:bodyPr/>
          <a:lstStyle/>
          <a:p>
            <a:pPr eaLnBrk="1" hangingPunct="1">
              <a:defRPr/>
            </a:pPr>
            <a:r>
              <a:rPr lang="ar-JO" altLang="ja-JP" sz="11700" b="1" i="1" dirty="0">
                <a:solidFill>
                  <a:srgbClr val="FFFF00"/>
                </a:solidFill>
                <a:effectLst>
                  <a:glow rad="292100">
                    <a:schemeClr val="tx2">
                      <a:alpha val="89000"/>
                    </a:schemeClr>
                  </a:glow>
                </a:effectLst>
                <a:latin typeface="Kosher-Normal" charset="0"/>
                <a:ea typeface="ＭＳ Ｐゴシック" charset="0"/>
                <a:cs typeface="ＭＳ Ｐゴシック" charset="0"/>
              </a:rPr>
              <a:t>في البدء</a:t>
            </a:r>
            <a:endParaRPr lang="en-US" sz="11700" b="1" i="1" dirty="0">
              <a:solidFill>
                <a:srgbClr val="FFFF00"/>
              </a:solidFill>
              <a:effectLst>
                <a:glow rad="292100">
                  <a:schemeClr val="tx2">
                    <a:alpha val="89000"/>
                  </a:schemeClr>
                </a:glow>
              </a:effectLst>
              <a:latin typeface="Kosher-Norm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2806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6477000" y="4953000"/>
            <a:ext cx="2667000" cy="1981200"/>
          </a:xfrm>
        </p:spPr>
        <p:txBody>
          <a:bodyPr/>
          <a:lstStyle/>
          <a:p>
            <a:pPr eaLnBrk="1" hangingPunct="1"/>
            <a:r>
              <a:rPr lang="ar-JO" dirty="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مقدمة </a:t>
            </a:r>
          </a:p>
          <a:p>
            <a:pPr eaLnBrk="1" hangingPunct="1"/>
            <a:r>
              <a:rPr lang="ar-JO" dirty="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لسفر التكوين</a:t>
            </a:r>
            <a:endParaRPr lang="en-US" dirty="0">
              <a:solidFill>
                <a:schemeClr val="bg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608569"/>
      </p:ext>
    </p:extLst>
  </p:cSld>
  <p:clrMapOvr>
    <a:masterClrMapping/>
  </p:clrMapOvr>
  <p:transition spd="med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3" name="Rectangle 2"/>
          <p:cNvSpPr>
            <a:spLocks noChangeArrowheads="1"/>
          </p:cNvSpPr>
          <p:nvPr/>
        </p:nvSpPr>
        <p:spPr bwMode="auto">
          <a:xfrm>
            <a:off x="-76200" y="0"/>
            <a:ext cx="9220200" cy="6858000"/>
          </a:xfrm>
          <a:prstGeom prst="rect">
            <a:avLst/>
          </a:prstGeom>
          <a:solidFill>
            <a:srgbClr val="040404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09954" name="Picture 3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38100"/>
            <a:ext cx="73152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09955" name="Text Box 4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09956" name="Text Box 5"/>
          <p:cNvSpPr txBox="1">
            <a:spLocks noChangeArrowheads="1"/>
          </p:cNvSpPr>
          <p:nvPr/>
        </p:nvSpPr>
        <p:spPr bwMode="auto">
          <a:xfrm>
            <a:off x="1787525" y="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000"/>
              </a:spcBef>
              <a:buClr>
                <a:srgbClr val="000000"/>
              </a:buClr>
              <a:buSzPct val="100000"/>
              <a:buFont typeface="Comic Sans MS" charset="0"/>
              <a:buNone/>
            </a:pPr>
            <a:r>
              <a:rPr lang="en-GB" sz="1600" b="1">
                <a:solidFill>
                  <a:srgbClr val="000000"/>
                </a:solidFill>
                <a:latin typeface="Comic Sans MS" charset="0"/>
              </a:rPr>
              <a:t>Gen. 1:1</a:t>
            </a:r>
          </a:p>
        </p:txBody>
      </p:sp>
      <p:sp>
        <p:nvSpPr>
          <p:cNvPr id="224262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838200"/>
            <a:ext cx="8686800" cy="4192588"/>
          </a:xfrm>
        </p:spPr>
        <p:txBody>
          <a:bodyPr lIns="90000" tIns="46800" rIns="90000" bIns="46800"/>
          <a:lstStyle/>
          <a:p>
            <a:pPr defTabSz="457200" eaLnBrk="1" hangingPunct="1">
              <a:buClr>
                <a:srgbClr val="FFFF00"/>
              </a:buClr>
              <a:buFont typeface="Kosher-Norm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altLang="ja-JP" sz="11700" b="1" i="1" dirty="0">
                <a:solidFill>
                  <a:srgbClr val="FFFF00"/>
                </a:solidFill>
                <a:effectLst>
                  <a:glow rad="292100">
                    <a:schemeClr val="tx2">
                      <a:alpha val="89000"/>
                    </a:schemeClr>
                  </a:glow>
                </a:effectLst>
                <a:latin typeface="Kosher-Normal" charset="0"/>
                <a:ea typeface="ＭＳ Ｐゴシック" charset="0"/>
                <a:cs typeface="ＭＳ Ｐゴシック" charset="0"/>
              </a:rPr>
              <a:t>"</a:t>
            </a:r>
            <a:r>
              <a:rPr lang="en-US" altLang="ja-JP" sz="11700" b="1" i="1" dirty="0" err="1">
                <a:solidFill>
                  <a:srgbClr val="FFFF00"/>
                </a:solidFill>
                <a:effectLst>
                  <a:glow rad="292100">
                    <a:schemeClr val="tx2">
                      <a:alpha val="89000"/>
                    </a:schemeClr>
                  </a:glow>
                </a:effectLst>
                <a:latin typeface="Kosher-Normal" charset="0"/>
                <a:ea typeface="ＭＳ Ｐゴシック" charset="0"/>
                <a:cs typeface="ＭＳ Ｐゴシック" charset="0"/>
              </a:rPr>
              <a:t>pada</a:t>
            </a:r>
            <a:r>
              <a:rPr lang="en-US" altLang="ja-JP" sz="11700" b="1" i="1" dirty="0">
                <a:solidFill>
                  <a:srgbClr val="FFFF00"/>
                </a:solidFill>
                <a:effectLst>
                  <a:glow rad="292100">
                    <a:schemeClr val="tx2">
                      <a:alpha val="89000"/>
                    </a:schemeClr>
                  </a:glow>
                </a:effectLst>
                <a:latin typeface="Kosher-Norm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11700" b="1" i="1" dirty="0" err="1">
                <a:solidFill>
                  <a:srgbClr val="FFFF00"/>
                </a:solidFill>
                <a:effectLst>
                  <a:glow rad="292100">
                    <a:schemeClr val="tx2">
                      <a:alpha val="89000"/>
                    </a:schemeClr>
                  </a:glow>
                </a:effectLst>
                <a:latin typeface="Kosher-Normal" charset="0"/>
                <a:ea typeface="ＭＳ Ｐゴシック" charset="0"/>
                <a:cs typeface="ＭＳ Ｐゴシック" charset="0"/>
              </a:rPr>
              <a:t>mulanya</a:t>
            </a:r>
            <a:r>
              <a:rPr lang="en-US" altLang="ja-JP" sz="11700" b="1" i="1" dirty="0">
                <a:solidFill>
                  <a:srgbClr val="FFFF00"/>
                </a:solidFill>
                <a:effectLst>
                  <a:glow rad="292100">
                    <a:schemeClr val="tx2">
                      <a:alpha val="89000"/>
                    </a:schemeClr>
                  </a:glow>
                </a:effectLst>
                <a:latin typeface="Kosher-Normal" charset="0"/>
                <a:ea typeface="ＭＳ Ｐゴシック" charset="0"/>
                <a:cs typeface="ＭＳ Ｐゴシック" charset="0"/>
              </a:rPr>
              <a:t>"</a:t>
            </a:r>
            <a:endParaRPr lang="en-GB" sz="11700" b="1" i="1" dirty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Kosher-Norm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1958" name="Rectangle 7"/>
          <p:cNvSpPr>
            <a:spLocks noGrp="1" noChangeArrowheads="1"/>
          </p:cNvSpPr>
          <p:nvPr>
            <p:ph type="subTitle" idx="4294967295"/>
          </p:nvPr>
        </p:nvSpPr>
        <p:spPr>
          <a:xfrm>
            <a:off x="6248400" y="4953000"/>
            <a:ext cx="2895600" cy="1982788"/>
          </a:xfrm>
        </p:spPr>
        <p:txBody>
          <a:bodyPr/>
          <a:lstStyle/>
          <a:p>
            <a:pPr marL="0" indent="0" algn="ctr" eaLnBrk="1" hangingPunct="1">
              <a:buFontTx/>
              <a:buNone/>
              <a:defRPr/>
            </a:pPr>
            <a:r>
              <a:rPr lang="en-GB" b="1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Arial"/>
                <a:ea typeface="ＭＳ Ｐゴシック" charset="0"/>
                <a:cs typeface="Arial"/>
              </a:rPr>
              <a:t>Pengenalan kitab Kejadian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1" name="Rectangle 2"/>
          <p:cNvSpPr>
            <a:spLocks noChangeArrowheads="1"/>
          </p:cNvSpPr>
          <p:nvPr/>
        </p:nvSpPr>
        <p:spPr bwMode="auto">
          <a:xfrm>
            <a:off x="1588" y="0"/>
            <a:ext cx="9142412" cy="6858000"/>
          </a:xfrm>
          <a:prstGeom prst="rect">
            <a:avLst/>
          </a:prstGeom>
          <a:solidFill>
            <a:srgbClr val="040404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12002" name="Picture 3"/>
          <p:cNvPicPr>
            <a:picLocks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38100"/>
            <a:ext cx="72390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03" name="Text Box 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latin typeface="Arial" charset="0"/>
            </a:endParaRPr>
          </a:p>
        </p:txBody>
      </p:sp>
      <p:sp>
        <p:nvSpPr>
          <p:cNvPr id="512004" name="Text Box 5"/>
          <p:cNvSpPr txBox="1">
            <a:spLocks noChangeArrowheads="1"/>
          </p:cNvSpPr>
          <p:nvPr/>
        </p:nvSpPr>
        <p:spPr bwMode="auto">
          <a:xfrm>
            <a:off x="1787525" y="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Comic Sans MS" charset="0"/>
              </a:rPr>
              <a:t>Gen. 1:1</a:t>
            </a:r>
          </a:p>
        </p:txBody>
      </p:sp>
      <p:sp>
        <p:nvSpPr>
          <p:cNvPr id="22528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457200" y="838200"/>
            <a:ext cx="8686800" cy="4191000"/>
          </a:xfrm>
        </p:spPr>
        <p:txBody>
          <a:bodyPr lIns="90000" tIns="46800" rIns="90000" bIns="46800"/>
          <a:lstStyle/>
          <a:p>
            <a:pPr defTabSz="457200" eaLnBrk="1" hangingPunct="1">
              <a:buClr>
                <a:srgbClr val="FFFF00"/>
              </a:buClr>
              <a:buFont typeface="Kosher-Norm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altLang="zh-CN" sz="11700" b="1" i="1" dirty="0">
                <a:solidFill>
                  <a:srgbClr val="FFFF00"/>
                </a:solidFill>
                <a:effectLst>
                  <a:glow rad="292100">
                    <a:schemeClr val="tx2">
                      <a:alpha val="89000"/>
                    </a:schemeClr>
                  </a:glow>
                </a:effectLst>
                <a:latin typeface="Kosher-Normal" charset="0"/>
                <a:ea typeface="ＭＳ Ｐゴシック" charset="0"/>
                <a:cs typeface="ＭＳ Ｐゴシック" charset="0"/>
              </a:rPr>
              <a:t>"</a:t>
            </a:r>
            <a:r>
              <a:rPr lang="zh-CN" altLang="en-US" sz="11700" b="1" i="1" dirty="0">
                <a:solidFill>
                  <a:srgbClr val="FFFF00"/>
                </a:solidFill>
                <a:effectLst>
                  <a:glow rad="292100">
                    <a:schemeClr val="tx2">
                      <a:alpha val="89000"/>
                    </a:schemeClr>
                  </a:glow>
                </a:effectLst>
                <a:latin typeface="Kosher-Normal" charset="0"/>
                <a:ea typeface="ＭＳ Ｐゴシック" charset="0"/>
                <a:cs typeface="ＭＳ Ｐゴシック" charset="0"/>
              </a:rPr>
              <a:t>起初</a:t>
            </a:r>
            <a:r>
              <a:rPr lang="en-US" altLang="zh-CN" sz="11700" b="1" i="1" dirty="0">
                <a:solidFill>
                  <a:srgbClr val="FFFF00"/>
                </a:solidFill>
                <a:effectLst>
                  <a:glow rad="292100">
                    <a:schemeClr val="tx2">
                      <a:alpha val="89000"/>
                    </a:schemeClr>
                  </a:glow>
                </a:effectLst>
                <a:latin typeface="Kosher-Normal" charset="0"/>
                <a:ea typeface="ＭＳ Ｐゴシック" charset="0"/>
                <a:cs typeface="ＭＳ Ｐゴシック" charset="0"/>
              </a:rPr>
              <a:t>"</a:t>
            </a:r>
          </a:p>
        </p:txBody>
      </p:sp>
      <p:sp>
        <p:nvSpPr>
          <p:cNvPr id="384006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4923923" y="5715000"/>
            <a:ext cx="4220077" cy="8382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5400" b="1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ea typeface="ＭＳ Ｐゴシック" charset="0"/>
              </a:rPr>
              <a:t>创世记导论</a:t>
            </a:r>
            <a:endParaRPr lang="en-US" altLang="zh-CN" sz="5400" b="1" dirty="0">
              <a:solidFill>
                <a:schemeClr val="bg1"/>
              </a:solidFill>
              <a:effectLst>
                <a:glow rad="101600">
                  <a:schemeClr val="tx1"/>
                </a:glow>
              </a:effectLst>
              <a:ea typeface="ＭＳ Ｐゴシック" charset="0"/>
            </a:endParaRP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>
                    <a:alpha val="91000"/>
                  </a:srgbClr>
                </a:glo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182274" name="Picture 3" descr="EARTH"/>
          <p:cNvPicPr>
            <a:picLocks noChangeAspect="1" noChangeArrowheads="1"/>
          </p:cNvPicPr>
          <p:nvPr/>
        </p:nvPicPr>
        <p:blipFill>
          <a:blip r:embed="rId3">
            <a:lum bright="-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9300" y="1843088"/>
            <a:ext cx="4914900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1636" name="Text Box 4"/>
          <p:cNvSpPr txBox="1">
            <a:spLocks noChangeArrowheads="1"/>
          </p:cNvSpPr>
          <p:nvPr/>
        </p:nvSpPr>
        <p:spPr bwMode="auto">
          <a:xfrm>
            <a:off x="408112" y="1508125"/>
            <a:ext cx="3276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اليوم 1 : </a:t>
            </a: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نور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91000"/>
                  </a:srgbClr>
                </a:glow>
              </a:effectLst>
              <a:uLnTx/>
              <a:uFillTx/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861637" name="Text Box 5"/>
          <p:cNvSpPr txBox="1">
            <a:spLocks noChangeArrowheads="1"/>
          </p:cNvSpPr>
          <p:nvPr/>
        </p:nvSpPr>
        <p:spPr bwMode="auto">
          <a:xfrm>
            <a:off x="408112" y="2879725"/>
            <a:ext cx="393528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اليوم 2 : </a:t>
            </a: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فصل الجلد و المياه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91000"/>
                  </a:srgbClr>
                </a:glow>
              </a:effectLst>
              <a:uLnTx/>
              <a:uFillTx/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861638" name="Text Box 6"/>
          <p:cNvSpPr txBox="1">
            <a:spLocks noChangeArrowheads="1"/>
          </p:cNvSpPr>
          <p:nvPr/>
        </p:nvSpPr>
        <p:spPr bwMode="auto">
          <a:xfrm>
            <a:off x="408112" y="4708525"/>
            <a:ext cx="4038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57150" marR="0" lvl="0" indent="-5715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اليوم 3 : </a:t>
            </a: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فصل البحر و اليابسة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91000"/>
                  </a:srgbClr>
                </a:glow>
              </a:effectLst>
              <a:uLnTx/>
              <a:uFillTx/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861639" name="Text Box 7"/>
          <p:cNvSpPr txBox="1">
            <a:spLocks noChangeArrowheads="1"/>
          </p:cNvSpPr>
          <p:nvPr/>
        </p:nvSpPr>
        <p:spPr bwMode="auto">
          <a:xfrm>
            <a:off x="4446712" y="1219200"/>
            <a:ext cx="46482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اليوم 4 : </a:t>
            </a: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ترتيب الشمس و القمر و النجوم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91000"/>
                  </a:srgbClr>
                </a:glow>
              </a:effectLst>
              <a:uLnTx/>
              <a:uFillTx/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861640" name="Text Box 8"/>
          <p:cNvSpPr txBox="1">
            <a:spLocks noChangeArrowheads="1"/>
          </p:cNvSpPr>
          <p:nvPr/>
        </p:nvSpPr>
        <p:spPr bwMode="auto">
          <a:xfrm>
            <a:off x="4446712" y="2879725"/>
            <a:ext cx="4191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اليوم 5 : </a:t>
            </a: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الأسماك و الطيور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91000"/>
                  </a:srgbClr>
                </a:glow>
              </a:effectLst>
              <a:uLnTx/>
              <a:uFillTx/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861641" name="Text Box 9"/>
          <p:cNvSpPr txBox="1">
            <a:spLocks noChangeArrowheads="1"/>
          </p:cNvSpPr>
          <p:nvPr/>
        </p:nvSpPr>
        <p:spPr bwMode="auto">
          <a:xfrm>
            <a:off x="4446712" y="4708525"/>
            <a:ext cx="4191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اليوم 6 : </a:t>
            </a: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الحيوانات و الإنسان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91000"/>
                  </a:srgbClr>
                </a:glow>
              </a:effectLst>
              <a:uLnTx/>
              <a:uFillTx/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861642" name="Text Box 10"/>
          <p:cNvSpPr txBox="1">
            <a:spLocks noChangeArrowheads="1"/>
          </p:cNvSpPr>
          <p:nvPr/>
        </p:nvSpPr>
        <p:spPr bwMode="auto">
          <a:xfrm>
            <a:off x="4648200" y="6248400"/>
            <a:ext cx="426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تكوين 1 : 3 - 31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91000"/>
                  </a:srgbClr>
                </a:glow>
              </a:effectLst>
              <a:uLnTx/>
              <a:uFillTx/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82282" name="Rectangle 11"/>
          <p:cNvSpPr>
            <a:spLocks noChangeArrowheads="1"/>
          </p:cNvSpPr>
          <p:nvPr/>
        </p:nvSpPr>
        <p:spPr bwMode="auto">
          <a:xfrm>
            <a:off x="208086" y="1219200"/>
            <a:ext cx="8779321" cy="49815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91000"/>
                  </a:srgbClr>
                </a:glo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82283" name="Line 12"/>
          <p:cNvSpPr>
            <a:spLocks noChangeShapeType="1"/>
          </p:cNvSpPr>
          <p:nvPr/>
        </p:nvSpPr>
        <p:spPr bwMode="auto">
          <a:xfrm>
            <a:off x="4343400" y="1219200"/>
            <a:ext cx="0" cy="4953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>
                    <a:alpha val="91000"/>
                  </a:srgbClr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2284" name="Line 13"/>
          <p:cNvSpPr>
            <a:spLocks noChangeShapeType="1"/>
          </p:cNvSpPr>
          <p:nvPr/>
        </p:nvSpPr>
        <p:spPr bwMode="auto">
          <a:xfrm>
            <a:off x="255712" y="2743200"/>
            <a:ext cx="8731696" cy="3772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>
                    <a:alpha val="91000"/>
                  </a:srgbClr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2285" name="Line 14"/>
          <p:cNvSpPr>
            <a:spLocks noChangeShapeType="1"/>
          </p:cNvSpPr>
          <p:nvPr/>
        </p:nvSpPr>
        <p:spPr bwMode="auto">
          <a:xfrm>
            <a:off x="179512" y="4419600"/>
            <a:ext cx="8807896" cy="1751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>
                    <a:alpha val="91000"/>
                  </a:srgbClr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2286" name="Text Box 15"/>
          <p:cNvSpPr txBox="1">
            <a:spLocks noChangeArrowheads="1"/>
          </p:cNvSpPr>
          <p:nvPr/>
        </p:nvSpPr>
        <p:spPr bwMode="auto">
          <a:xfrm>
            <a:off x="8578850" y="76200"/>
            <a:ext cx="5309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64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91000"/>
                  </a:srgbClr>
                </a:glo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82287" name="WordArt 16"/>
          <p:cNvSpPr>
            <a:spLocks noChangeArrowheads="1" noChangeShapeType="1" noTextEdit="1"/>
          </p:cNvSpPr>
          <p:nvPr/>
        </p:nvSpPr>
        <p:spPr bwMode="auto">
          <a:xfrm>
            <a:off x="228600" y="771525"/>
            <a:ext cx="1714500" cy="6572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0" cap="none" spc="-360" normalizeH="0" baseline="0" noProof="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glow rad="101600">
                    <a:srgbClr val="000000">
                      <a:alpha val="91000"/>
                    </a:srgbClr>
                  </a:glow>
                  <a:outerShdw blurRad="63500" dist="125724" dir="18900000" algn="ctr" rotWithShape="0">
                    <a:srgbClr val="000099">
                      <a:alpha val="74997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</a:rPr>
              <a:t>خربة</a:t>
            </a:r>
            <a:endParaRPr kumimoji="0" lang="en-US" sz="3600" b="1" i="0" u="none" strike="noStrike" kern="10" cap="none" spc="-360" normalizeH="0" baseline="0" noProof="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glow rad="101600">
                  <a:srgbClr val="000000">
                    <a:alpha val="91000"/>
                  </a:srgbClr>
                </a:glow>
                <a:outerShdw blurRad="63500" dist="125724" dir="18900000" algn="ctr" rotWithShape="0">
                  <a:srgbClr val="000099">
                    <a:alpha val="74997"/>
                  </a:srgbClr>
                </a:outerShdw>
              </a:effectLst>
              <a:uLnTx/>
              <a:uFillTx/>
              <a:latin typeface="Arial"/>
              <a:ea typeface="Arial"/>
              <a:cs typeface="Arial"/>
            </a:endParaRPr>
          </a:p>
        </p:txBody>
      </p:sp>
      <p:sp>
        <p:nvSpPr>
          <p:cNvPr id="182288" name="WordArt 17"/>
          <p:cNvSpPr>
            <a:spLocks noChangeArrowheads="1" noChangeShapeType="1" noTextEdit="1"/>
          </p:cNvSpPr>
          <p:nvPr/>
        </p:nvSpPr>
        <p:spPr bwMode="auto">
          <a:xfrm>
            <a:off x="5334000" y="381000"/>
            <a:ext cx="822325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glow rad="101600">
                    <a:srgbClr val="000000">
                      <a:alpha val="91000"/>
                    </a:srgbClr>
                  </a:glow>
                  <a:outerShdw blurRad="63500"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</a:rPr>
              <a:t>خالية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glow rad="101600">
                  <a:srgbClr val="000000">
                    <a:alpha val="91000"/>
                  </a:srgbClr>
                </a:glow>
                <a:outerShdw blurRad="63500" dist="53882" dir="2700000" algn="ctr" rotWithShape="0">
                  <a:srgbClr val="9999FF">
                    <a:alpha val="79999"/>
                  </a:srgbClr>
                </a:outerShdw>
              </a:effectLst>
              <a:uLnTx/>
              <a:uFillTx/>
              <a:latin typeface="Arial"/>
              <a:ea typeface="Arial"/>
              <a:cs typeface="Arial"/>
            </a:endParaRPr>
          </a:p>
        </p:txBody>
      </p:sp>
      <p:sp>
        <p:nvSpPr>
          <p:cNvPr id="1861650" name="WordArt 18"/>
          <p:cNvSpPr>
            <a:spLocks noChangeArrowheads="1" noChangeShapeType="1" noTextEdit="1"/>
          </p:cNvSpPr>
          <p:nvPr/>
        </p:nvSpPr>
        <p:spPr bwMode="auto">
          <a:xfrm>
            <a:off x="2552700" y="771525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glow rad="101600">
                    <a:srgbClr val="000000">
                      <a:alpha val="91000"/>
                    </a:srgbClr>
                  </a:glow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</a:rPr>
              <a:t>تشكيل</a:t>
            </a:r>
            <a:endParaRPr kumimoji="0" lang="en-US" sz="3600" b="1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glow rad="101600">
                  <a:srgbClr val="000000">
                    <a:alpha val="91000"/>
                  </a:srgbClr>
                </a:glow>
                <a:outerShdw blurRad="63500" dist="38099" dir="2700000" algn="ctr" rotWithShape="0">
                  <a:srgbClr val="990000">
                    <a:alpha val="74997"/>
                  </a:srgbClr>
                </a:outerShdw>
              </a:effectLst>
              <a:uLnTx/>
              <a:uFillTx/>
              <a:latin typeface="Arial"/>
              <a:ea typeface="Arial"/>
              <a:cs typeface="Arial"/>
            </a:endParaRPr>
          </a:p>
        </p:txBody>
      </p:sp>
      <p:sp>
        <p:nvSpPr>
          <p:cNvPr id="1861651" name="WordArt 19"/>
          <p:cNvSpPr>
            <a:spLocks noChangeArrowheads="1" noChangeShapeType="1" noTextEdit="1"/>
          </p:cNvSpPr>
          <p:nvPr/>
        </p:nvSpPr>
        <p:spPr bwMode="auto">
          <a:xfrm>
            <a:off x="6934200" y="537865"/>
            <a:ext cx="1638300" cy="6813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5402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glow rad="101600">
                    <a:srgbClr val="000000">
                      <a:alpha val="91000"/>
                    </a:srgbClr>
                  </a:glow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</a:rPr>
              <a:t>ملأ</a:t>
            </a:r>
            <a:endParaRPr kumimoji="0" lang="en-US" sz="3600" b="1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glow rad="101600">
                  <a:srgbClr val="000000">
                    <a:alpha val="91000"/>
                  </a:srgbClr>
                </a:glow>
                <a:outerShdw blurRad="63500" dist="38099" dir="2700000" algn="ctr" rotWithShape="0">
                  <a:srgbClr val="990000">
                    <a:alpha val="74997"/>
                  </a:srgbClr>
                </a:outerShdw>
              </a:effectLst>
              <a:uLnTx/>
              <a:uFillTx/>
              <a:latin typeface="Arial"/>
              <a:ea typeface="Arial"/>
              <a:cs typeface="Arial"/>
            </a:endParaRPr>
          </a:p>
        </p:txBody>
      </p:sp>
      <p:sp>
        <p:nvSpPr>
          <p:cNvPr id="1861652" name="AutoShape 20"/>
          <p:cNvSpPr>
            <a:spLocks noChangeArrowheads="1"/>
          </p:cNvSpPr>
          <p:nvPr/>
        </p:nvSpPr>
        <p:spPr bwMode="auto">
          <a:xfrm>
            <a:off x="1905000" y="9144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>
                    <a:alpha val="91000"/>
                  </a:srgbClr>
                </a:glo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861653" name="AutoShape 21"/>
          <p:cNvSpPr>
            <a:spLocks noChangeArrowheads="1"/>
          </p:cNvSpPr>
          <p:nvPr/>
        </p:nvSpPr>
        <p:spPr bwMode="auto">
          <a:xfrm>
            <a:off x="6248400" y="9144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>
                    <a:alpha val="91000"/>
                  </a:srgbClr>
                </a:glo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58069" name="Rectangle 2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0"/>
            <a:ext cx="6629400" cy="838200"/>
          </a:xfrm>
        </p:spPr>
        <p:txBody>
          <a:bodyPr/>
          <a:lstStyle/>
          <a:p>
            <a:pPr algn="l" eaLnBrk="1" hangingPunct="1">
              <a:defRPr/>
            </a:pPr>
            <a:r>
              <a:rPr lang="ar-JO" sz="5400" b="1" dirty="0">
                <a:solidFill>
                  <a:srgbClr val="FAFE1E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 charset="0"/>
                <a:ea typeface="ＭＳ Ｐゴシック" charset="0"/>
              </a:rPr>
              <a:t>أيام الخلق</a:t>
            </a:r>
            <a:endParaRPr lang="en-US" b="1" dirty="0">
              <a:effectLst>
                <a:glow rad="101600">
                  <a:schemeClr val="tx1">
                    <a:alpha val="91000"/>
                  </a:schemeClr>
                </a:glow>
              </a:effectLst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3166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61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61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61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616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61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61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861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861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61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61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61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616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61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861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861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861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1636" grpId="0" autoUpdateAnimBg="0"/>
      <p:bldP spid="1861637" grpId="0" autoUpdateAnimBg="0"/>
      <p:bldP spid="1861638" grpId="0" autoUpdateAnimBg="0"/>
      <p:bldP spid="1861639" grpId="0" autoUpdateAnimBg="0"/>
      <p:bldP spid="1861640" grpId="0" autoUpdateAnimBg="0"/>
      <p:bldP spid="1861641" grpId="0" autoUpdateAnimBg="0"/>
      <p:bldP spid="1861650" grpId="0" animBg="1"/>
      <p:bldP spid="1861651" grpId="0" animBg="1"/>
      <p:bldP spid="1861652" grpId="0" animBg="1"/>
      <p:bldP spid="186165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4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sz="1600">
              <a:solidFill>
                <a:srgbClr val="000000"/>
              </a:solidFill>
              <a:effectLst>
                <a:glow rad="101600">
                  <a:schemeClr val="tx2"/>
                </a:glow>
              </a:effectLst>
              <a:latin typeface="Arial"/>
              <a:cs typeface="Arial"/>
            </a:endParaRPr>
          </a:p>
        </p:txBody>
      </p:sp>
      <p:pic>
        <p:nvPicPr>
          <p:cNvPr id="516098" name="Picture 3"/>
          <p:cNvPicPr>
            <a:picLocks noChangeAspect="1" noChangeArrowheads="1"/>
          </p:cNvPicPr>
          <p:nvPr/>
        </p:nvPicPr>
        <p:blipFill>
          <a:blip r:embed="rId3">
            <a:lum bright="-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9300" y="1843088"/>
            <a:ext cx="4914900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86051" name="Text Box 4"/>
          <p:cNvSpPr txBox="1">
            <a:spLocks noChangeArrowheads="1"/>
          </p:cNvSpPr>
          <p:nvPr/>
        </p:nvSpPr>
        <p:spPr bwMode="auto">
          <a:xfrm>
            <a:off x="457200" y="1508125"/>
            <a:ext cx="3657600" cy="64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2500"/>
              </a:spcBef>
              <a:buClr>
                <a:srgbClr val="FFFF00"/>
              </a:buClr>
              <a:buSzPct val="100000"/>
              <a:buFont typeface="Times New Roman" charset="0"/>
              <a:buNone/>
              <a:defRPr/>
            </a:pPr>
            <a:r>
              <a:rPr lang="en-GB" sz="3600" b="1" dirty="0" err="1">
                <a:solidFill>
                  <a:srgbClr val="FFFF00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Hari</a:t>
            </a:r>
            <a:r>
              <a:rPr lang="en-GB" sz="3600" b="1" dirty="0">
                <a:solidFill>
                  <a:srgbClr val="FFFF00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 1:</a:t>
            </a:r>
            <a:r>
              <a:rPr lang="en-GB" sz="3600" b="1" dirty="0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 </a:t>
            </a:r>
            <a:r>
              <a:rPr lang="en-GB" sz="3600" b="1" dirty="0" err="1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Terang</a:t>
            </a:r>
            <a:endParaRPr lang="en-GB" sz="3600" b="1" dirty="0">
              <a:solidFill>
                <a:srgbClr val="FFFFFF"/>
              </a:solidFill>
              <a:effectLst>
                <a:glow rad="101600">
                  <a:schemeClr val="tx2"/>
                </a:glow>
              </a:effectLst>
              <a:latin typeface="Arial"/>
              <a:cs typeface="Arial"/>
            </a:endParaRPr>
          </a:p>
        </p:txBody>
      </p:sp>
      <p:sp>
        <p:nvSpPr>
          <p:cNvPr id="386052" name="Text Box 5"/>
          <p:cNvSpPr txBox="1">
            <a:spLocks noChangeArrowheads="1"/>
          </p:cNvSpPr>
          <p:nvPr/>
        </p:nvSpPr>
        <p:spPr bwMode="auto">
          <a:xfrm>
            <a:off x="457200" y="2879725"/>
            <a:ext cx="3970784" cy="12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2500"/>
              </a:spcBef>
              <a:buClr>
                <a:srgbClr val="FFFF00"/>
              </a:buClr>
              <a:buSzPct val="100000"/>
              <a:buFont typeface="Times New Roman" charset="0"/>
              <a:buNone/>
              <a:defRPr/>
            </a:pPr>
            <a:r>
              <a:rPr lang="en-GB" sz="3600" b="1" dirty="0" err="1">
                <a:solidFill>
                  <a:srgbClr val="FFFF00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Hari</a:t>
            </a:r>
            <a:r>
              <a:rPr lang="en-GB" sz="3600" b="1" dirty="0">
                <a:solidFill>
                  <a:srgbClr val="FFFF00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 2:</a:t>
            </a:r>
            <a:r>
              <a:rPr lang="en-GB" sz="3600" b="1" dirty="0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 Air &amp;  </a:t>
            </a:r>
            <a:br>
              <a:rPr lang="en-GB" sz="3600" b="1" dirty="0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</a:br>
            <a:r>
              <a:rPr lang="en-GB" sz="3600" b="1" dirty="0" err="1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udara</a:t>
            </a:r>
            <a:r>
              <a:rPr lang="en-GB" sz="3600" b="1" dirty="0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 </a:t>
            </a:r>
            <a:r>
              <a:rPr lang="en-GB" sz="3600" b="1" dirty="0" err="1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dipisahkan</a:t>
            </a:r>
            <a:endParaRPr lang="en-GB" sz="3600" b="1" dirty="0">
              <a:solidFill>
                <a:srgbClr val="FFFFFF"/>
              </a:solidFill>
              <a:effectLst>
                <a:glow rad="101600">
                  <a:schemeClr val="tx2"/>
                </a:glow>
              </a:effectLst>
              <a:latin typeface="Arial"/>
              <a:cs typeface="Arial"/>
            </a:endParaRPr>
          </a:p>
        </p:txBody>
      </p:sp>
      <p:sp>
        <p:nvSpPr>
          <p:cNvPr id="386053" name="Text Box 6"/>
          <p:cNvSpPr txBox="1">
            <a:spLocks noChangeArrowheads="1"/>
          </p:cNvSpPr>
          <p:nvPr/>
        </p:nvSpPr>
        <p:spPr bwMode="auto">
          <a:xfrm>
            <a:off x="457200" y="4708525"/>
            <a:ext cx="4038600" cy="12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55563" indent="-55563" defTabSz="457200" eaLnBrk="0" hangingPunct="0"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2500"/>
              </a:spcBef>
              <a:buClr>
                <a:srgbClr val="FFFF00"/>
              </a:buClr>
              <a:buSzPct val="100000"/>
              <a:buFont typeface="Times New Roman" charset="0"/>
              <a:buNone/>
              <a:defRPr/>
            </a:pPr>
            <a:r>
              <a:rPr lang="en-GB" sz="3600" b="1" dirty="0" err="1">
                <a:solidFill>
                  <a:srgbClr val="FFFF00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Hari</a:t>
            </a:r>
            <a:r>
              <a:rPr lang="en-GB" sz="3600" b="1" dirty="0">
                <a:solidFill>
                  <a:srgbClr val="FFFF00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 3:</a:t>
            </a:r>
            <a:r>
              <a:rPr lang="en-GB" sz="3600" b="1" dirty="0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 </a:t>
            </a:r>
            <a:r>
              <a:rPr lang="en-GB" sz="3600" b="1" dirty="0" err="1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Darat</a:t>
            </a:r>
            <a:r>
              <a:rPr lang="en-GB" sz="3600" b="1" dirty="0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 &amp; </a:t>
            </a:r>
            <a:r>
              <a:rPr lang="en-GB" sz="3600" b="1" dirty="0" err="1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laut</a:t>
            </a:r>
            <a:r>
              <a:rPr lang="en-GB" sz="3600" b="1" dirty="0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 </a:t>
            </a:r>
            <a:r>
              <a:rPr lang="en-GB" sz="3600" b="1" dirty="0" err="1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dipisahkan</a:t>
            </a:r>
            <a:endParaRPr lang="en-GB" sz="3600" b="1" dirty="0">
              <a:solidFill>
                <a:srgbClr val="FFFFFF"/>
              </a:solidFill>
              <a:effectLst>
                <a:glow rad="101600">
                  <a:schemeClr val="tx2"/>
                </a:glow>
              </a:effectLst>
              <a:latin typeface="Arial"/>
              <a:cs typeface="Arial"/>
            </a:endParaRPr>
          </a:p>
        </p:txBody>
      </p:sp>
      <p:sp>
        <p:nvSpPr>
          <p:cNvPr id="386054" name="Text Box 7"/>
          <p:cNvSpPr txBox="1">
            <a:spLocks noChangeArrowheads="1"/>
          </p:cNvSpPr>
          <p:nvPr/>
        </p:nvSpPr>
        <p:spPr bwMode="auto">
          <a:xfrm>
            <a:off x="4495800" y="1219200"/>
            <a:ext cx="4648200" cy="107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2000"/>
              </a:spcBef>
              <a:buClr>
                <a:srgbClr val="FFFF00"/>
              </a:buClr>
              <a:buSzPct val="100000"/>
              <a:buFont typeface="Times New Roman" charset="0"/>
              <a:buNone/>
              <a:defRPr/>
            </a:pPr>
            <a:r>
              <a:rPr lang="en-GB" sz="3600" b="1">
                <a:solidFill>
                  <a:srgbClr val="FFFF00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Hari 4:</a:t>
            </a:r>
            <a:r>
              <a:rPr lang="en-GB" sz="3600" b="1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  </a:t>
            </a:r>
            <a:r>
              <a:rPr lang="en-GB" sz="2800" b="1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Matahari, bulan &amp; bintang diatur</a:t>
            </a:r>
          </a:p>
        </p:txBody>
      </p:sp>
      <p:sp>
        <p:nvSpPr>
          <p:cNvPr id="386055" name="Text Box 8"/>
          <p:cNvSpPr txBox="1">
            <a:spLocks noChangeArrowheads="1"/>
          </p:cNvSpPr>
          <p:nvPr/>
        </p:nvSpPr>
        <p:spPr bwMode="auto">
          <a:xfrm>
            <a:off x="4495800" y="2879725"/>
            <a:ext cx="4191000" cy="12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2500"/>
              </a:spcBef>
              <a:buClr>
                <a:srgbClr val="FFFF00"/>
              </a:buClr>
              <a:buSzPct val="100000"/>
              <a:buFont typeface="Times New Roman" charset="0"/>
              <a:buNone/>
              <a:defRPr/>
            </a:pPr>
            <a:r>
              <a:rPr lang="en-GB" sz="3600" b="1" dirty="0" err="1">
                <a:solidFill>
                  <a:srgbClr val="FFFF00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Hari</a:t>
            </a:r>
            <a:r>
              <a:rPr lang="en-GB" sz="3600" b="1" dirty="0">
                <a:solidFill>
                  <a:srgbClr val="FFFF00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 5:</a:t>
            </a:r>
            <a:r>
              <a:rPr lang="en-GB" sz="3600" b="1" dirty="0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  </a:t>
            </a:r>
            <a:r>
              <a:rPr lang="en-GB" sz="3600" b="1" dirty="0" err="1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Ikan</a:t>
            </a:r>
            <a:r>
              <a:rPr lang="en-GB" sz="3600" b="1" dirty="0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 &amp; </a:t>
            </a:r>
            <a:r>
              <a:rPr lang="en-GB" sz="3600" b="1" dirty="0" err="1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unggas</a:t>
            </a:r>
            <a:endParaRPr lang="en-GB" sz="3600" b="1" dirty="0">
              <a:solidFill>
                <a:srgbClr val="FFFFFF"/>
              </a:solidFill>
              <a:effectLst>
                <a:glow rad="101600">
                  <a:schemeClr val="tx2"/>
                </a:glow>
              </a:effectLst>
              <a:latin typeface="Arial"/>
              <a:cs typeface="Arial"/>
            </a:endParaRPr>
          </a:p>
        </p:txBody>
      </p:sp>
      <p:sp>
        <p:nvSpPr>
          <p:cNvPr id="386056" name="Text Box 9"/>
          <p:cNvSpPr txBox="1">
            <a:spLocks noChangeArrowheads="1"/>
          </p:cNvSpPr>
          <p:nvPr/>
        </p:nvSpPr>
        <p:spPr bwMode="auto">
          <a:xfrm>
            <a:off x="4495800" y="4708525"/>
            <a:ext cx="4191000" cy="12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2500"/>
              </a:spcBef>
              <a:buClr>
                <a:srgbClr val="FFFF00"/>
              </a:buClr>
              <a:buSzPct val="100000"/>
              <a:buFont typeface="Times New Roman" charset="0"/>
              <a:buNone/>
              <a:defRPr/>
            </a:pPr>
            <a:r>
              <a:rPr lang="en-GB" sz="3600" b="1" dirty="0" err="1">
                <a:solidFill>
                  <a:srgbClr val="FFFF00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Hari</a:t>
            </a:r>
            <a:r>
              <a:rPr lang="en-GB" sz="3600" b="1" dirty="0">
                <a:solidFill>
                  <a:srgbClr val="FFFF00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 6:</a:t>
            </a:r>
            <a:r>
              <a:rPr lang="en-GB" sz="3600" b="1" dirty="0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  </a:t>
            </a:r>
            <a:r>
              <a:rPr lang="en-GB" sz="3600" b="1" dirty="0" err="1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Binatang</a:t>
            </a:r>
            <a:r>
              <a:rPr lang="en-GB" sz="3600" b="1" dirty="0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 &amp; </a:t>
            </a:r>
            <a:r>
              <a:rPr lang="en-GB" sz="3600" b="1" dirty="0" err="1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manusia</a:t>
            </a:r>
            <a:endParaRPr lang="en-GB" sz="3600" b="1" dirty="0">
              <a:solidFill>
                <a:srgbClr val="FFFFFF"/>
              </a:solidFill>
              <a:effectLst>
                <a:glow rad="101600">
                  <a:schemeClr val="tx2"/>
                </a:glow>
              </a:effectLst>
              <a:latin typeface="Arial"/>
              <a:cs typeface="Arial"/>
            </a:endParaRPr>
          </a:p>
        </p:txBody>
      </p:sp>
      <p:sp>
        <p:nvSpPr>
          <p:cNvPr id="386057" name="Text Box 10"/>
          <p:cNvSpPr txBox="1">
            <a:spLocks noChangeArrowheads="1"/>
          </p:cNvSpPr>
          <p:nvPr/>
        </p:nvSpPr>
        <p:spPr bwMode="auto">
          <a:xfrm>
            <a:off x="4876800" y="6248400"/>
            <a:ext cx="4267200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ts val="2000"/>
              </a:spcBef>
              <a:buClr>
                <a:srgbClr val="FFFFFF"/>
              </a:buClr>
              <a:buSzPct val="100000"/>
              <a:buFont typeface="Times New Roman" charset="0"/>
              <a:buNone/>
              <a:defRPr/>
            </a:pPr>
            <a:r>
              <a:rPr lang="en-GB" sz="2800" b="1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Kejadian 1:3-31</a:t>
            </a:r>
          </a:p>
        </p:txBody>
      </p:sp>
      <p:sp>
        <p:nvSpPr>
          <p:cNvPr id="386058" name="Rectangle 11"/>
          <p:cNvSpPr>
            <a:spLocks noChangeArrowheads="1"/>
          </p:cNvSpPr>
          <p:nvPr/>
        </p:nvSpPr>
        <p:spPr bwMode="auto">
          <a:xfrm>
            <a:off x="257175" y="1219200"/>
            <a:ext cx="8572500" cy="4981575"/>
          </a:xfrm>
          <a:prstGeom prst="rect">
            <a:avLst/>
          </a:prstGeom>
          <a:noFill/>
          <a:ln w="381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en-US" sz="1600">
              <a:solidFill>
                <a:srgbClr val="000000"/>
              </a:solidFill>
              <a:effectLst>
                <a:glow rad="101600">
                  <a:schemeClr val="tx2"/>
                </a:glow>
              </a:effectLst>
              <a:latin typeface="Arial"/>
              <a:cs typeface="Arial"/>
            </a:endParaRPr>
          </a:p>
        </p:txBody>
      </p:sp>
      <p:sp>
        <p:nvSpPr>
          <p:cNvPr id="386059" name="Line 12"/>
          <p:cNvSpPr>
            <a:spLocks noChangeShapeType="1"/>
          </p:cNvSpPr>
          <p:nvPr/>
        </p:nvSpPr>
        <p:spPr bwMode="auto">
          <a:xfrm>
            <a:off x="4343400" y="1219200"/>
            <a:ext cx="1588" cy="4953000"/>
          </a:xfrm>
          <a:prstGeom prst="line">
            <a:avLst/>
          </a:prstGeom>
          <a:noFill/>
          <a:ln w="381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2000">
              <a:effectLst>
                <a:glow rad="101600">
                  <a:schemeClr val="tx2"/>
                </a:glow>
              </a:effectLst>
              <a:latin typeface="Arial"/>
              <a:cs typeface="Arial"/>
            </a:endParaRPr>
          </a:p>
        </p:txBody>
      </p:sp>
      <p:sp>
        <p:nvSpPr>
          <p:cNvPr id="386060" name="Line 13"/>
          <p:cNvSpPr>
            <a:spLocks noChangeShapeType="1"/>
          </p:cNvSpPr>
          <p:nvPr/>
        </p:nvSpPr>
        <p:spPr bwMode="auto">
          <a:xfrm>
            <a:off x="304800" y="2743200"/>
            <a:ext cx="8534400" cy="1588"/>
          </a:xfrm>
          <a:prstGeom prst="line">
            <a:avLst/>
          </a:prstGeom>
          <a:noFill/>
          <a:ln w="381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2000">
              <a:effectLst>
                <a:glow rad="101600">
                  <a:schemeClr val="tx2"/>
                </a:glow>
              </a:effectLst>
              <a:latin typeface="Arial"/>
              <a:cs typeface="Arial"/>
            </a:endParaRPr>
          </a:p>
        </p:txBody>
      </p:sp>
      <p:sp>
        <p:nvSpPr>
          <p:cNvPr id="386061" name="Line 14"/>
          <p:cNvSpPr>
            <a:spLocks noChangeShapeType="1"/>
          </p:cNvSpPr>
          <p:nvPr/>
        </p:nvSpPr>
        <p:spPr bwMode="auto">
          <a:xfrm>
            <a:off x="228600" y="4419600"/>
            <a:ext cx="8534400" cy="1588"/>
          </a:xfrm>
          <a:prstGeom prst="line">
            <a:avLst/>
          </a:prstGeom>
          <a:noFill/>
          <a:ln w="381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2000">
              <a:effectLst>
                <a:glow rad="101600">
                  <a:schemeClr val="tx2"/>
                </a:glow>
              </a:effectLst>
              <a:latin typeface="Arial"/>
              <a:cs typeface="Arial"/>
            </a:endParaRPr>
          </a:p>
        </p:txBody>
      </p:sp>
      <p:sp>
        <p:nvSpPr>
          <p:cNvPr id="386062" name="Text Box 15"/>
          <p:cNvSpPr txBox="1">
            <a:spLocks noChangeArrowheads="1"/>
          </p:cNvSpPr>
          <p:nvPr/>
        </p:nvSpPr>
        <p:spPr bwMode="auto">
          <a:xfrm>
            <a:off x="8580438" y="76200"/>
            <a:ext cx="467042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FF"/>
              </a:buClr>
              <a:buSzPct val="100000"/>
              <a:buFont typeface="Times New Roman" charset="0"/>
              <a:buNone/>
              <a:defRPr/>
            </a:pPr>
            <a:r>
              <a:rPr lang="en-GB" sz="2000" b="1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64</a:t>
            </a:r>
          </a:p>
        </p:txBody>
      </p:sp>
      <p:sp>
        <p:nvSpPr>
          <p:cNvPr id="516111" name="WordArt 16"/>
          <p:cNvSpPr>
            <a:spLocks noChangeArrowheads="1" noChangeShapeType="1" noTextEdit="1"/>
          </p:cNvSpPr>
          <p:nvPr/>
        </p:nvSpPr>
        <p:spPr bwMode="auto">
          <a:xfrm>
            <a:off x="152400" y="771525"/>
            <a:ext cx="2057400" cy="6572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481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12600">
                  <a:solidFill>
                    <a:srgbClr val="000099"/>
                  </a:solidFill>
                  <a:miter lim="800000"/>
                  <a:headEnd/>
                  <a:tailEnd/>
                </a:ln>
                <a:solidFill>
                  <a:srgbClr val="33CCFF"/>
                </a:solidFill>
                <a:effectLst>
                  <a:outerShdw blurRad="63500" dist="125752" dir="18900000" algn="ctr" rotWithShape="0">
                    <a:srgbClr val="000099"/>
                  </a:outerShdw>
                </a:effectLst>
                <a:latin typeface="Impact"/>
                <a:ea typeface="Impact"/>
                <a:cs typeface="Impact"/>
              </a:rPr>
              <a:t>Tidak berbentuk</a:t>
            </a:r>
          </a:p>
        </p:txBody>
      </p:sp>
      <p:sp>
        <p:nvSpPr>
          <p:cNvPr id="516112" name="WordArt 17"/>
          <p:cNvSpPr>
            <a:spLocks noChangeArrowheads="1" noChangeShapeType="1" noTextEdit="1"/>
          </p:cNvSpPr>
          <p:nvPr/>
        </p:nvSpPr>
        <p:spPr bwMode="auto">
          <a:xfrm>
            <a:off x="4876800" y="381000"/>
            <a:ext cx="1279525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kern="10">
                <a:ln w="9360">
                  <a:solidFill>
                    <a:srgbClr val="CC99FF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966" dir="2700000" algn="ctr" rotWithShape="0">
                    <a:srgbClr val="9999FF">
                      <a:alpha val="80011"/>
                    </a:srgbClr>
                  </a:outerShdw>
                </a:effectLst>
                <a:latin typeface="Impact"/>
                <a:ea typeface="Impact"/>
                <a:cs typeface="Impact"/>
              </a:rPr>
              <a:t>Kosong</a:t>
            </a:r>
          </a:p>
        </p:txBody>
      </p:sp>
      <p:sp>
        <p:nvSpPr>
          <p:cNvPr id="516113" name="WordArt 18"/>
          <p:cNvSpPr>
            <a:spLocks noChangeArrowheads="1" noChangeShapeType="1" noTextEdit="1"/>
          </p:cNvSpPr>
          <p:nvPr/>
        </p:nvSpPr>
        <p:spPr bwMode="auto">
          <a:xfrm>
            <a:off x="2667000" y="762000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80">
                  <a:solidFill>
                    <a:srgbClr val="99CCFF"/>
                  </a:solidFill>
                  <a:miter lim="800000"/>
                  <a:headEnd/>
                  <a:tailEnd/>
                </a:ln>
                <a:solidFill>
                  <a:srgbClr val="0066CC"/>
                </a:solidFill>
                <a:effectLst>
                  <a:outerShdw blurRad="63500" dist="17819" dir="2700000" algn="ctr" rotWithShape="0">
                    <a:srgbClr val="990000"/>
                  </a:outerShdw>
                </a:effectLst>
                <a:latin typeface="Impact"/>
                <a:ea typeface="Impact"/>
                <a:cs typeface="Impact"/>
              </a:rPr>
              <a:t>Dibentuk</a:t>
            </a:r>
          </a:p>
        </p:txBody>
      </p:sp>
      <p:sp>
        <p:nvSpPr>
          <p:cNvPr id="516114" name="WordArt 19"/>
          <p:cNvSpPr>
            <a:spLocks noChangeArrowheads="1" noChangeShapeType="1" noTextEdit="1"/>
          </p:cNvSpPr>
          <p:nvPr/>
        </p:nvSpPr>
        <p:spPr bwMode="auto">
          <a:xfrm>
            <a:off x="6858000" y="771525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80">
                  <a:solidFill>
                    <a:srgbClr val="99CCFF"/>
                  </a:solidFill>
                  <a:miter lim="800000"/>
                  <a:headEnd/>
                  <a:tailEnd/>
                </a:ln>
                <a:solidFill>
                  <a:srgbClr val="0066CC"/>
                </a:solidFill>
                <a:effectLst>
                  <a:outerShdw blurRad="63500" dist="17819" dir="2700000" algn="ctr" rotWithShape="0">
                    <a:srgbClr val="990000"/>
                  </a:outerShdw>
                </a:effectLst>
                <a:latin typeface="Impact"/>
                <a:ea typeface="Impact"/>
                <a:cs typeface="Impact"/>
              </a:rPr>
              <a:t>Diisi</a:t>
            </a:r>
          </a:p>
        </p:txBody>
      </p:sp>
      <p:sp>
        <p:nvSpPr>
          <p:cNvPr id="386067" name="AutoShape 20"/>
          <p:cNvSpPr>
            <a:spLocks noChangeArrowheads="1"/>
          </p:cNvSpPr>
          <p:nvPr/>
        </p:nvSpPr>
        <p:spPr bwMode="auto">
          <a:xfrm>
            <a:off x="2286000" y="914400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rgbClr val="00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sz="1600">
              <a:solidFill>
                <a:srgbClr val="000000"/>
              </a:solidFill>
              <a:effectLst>
                <a:glow rad="101600">
                  <a:schemeClr val="tx2"/>
                </a:glow>
              </a:effectLst>
              <a:latin typeface="Arial"/>
              <a:cs typeface="Arial"/>
            </a:endParaRPr>
          </a:p>
        </p:txBody>
      </p:sp>
      <p:sp>
        <p:nvSpPr>
          <p:cNvPr id="386068" name="AutoShape 21"/>
          <p:cNvSpPr>
            <a:spLocks noChangeArrowheads="1"/>
          </p:cNvSpPr>
          <p:nvPr/>
        </p:nvSpPr>
        <p:spPr bwMode="auto">
          <a:xfrm>
            <a:off x="6248400" y="9144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sz="1600">
              <a:solidFill>
                <a:srgbClr val="000000"/>
              </a:solidFill>
              <a:effectLst>
                <a:glow rad="101600">
                  <a:schemeClr val="tx2"/>
                </a:glow>
              </a:effectLst>
              <a:latin typeface="Arial"/>
              <a:cs typeface="Arial"/>
            </a:endParaRPr>
          </a:p>
        </p:txBody>
      </p:sp>
      <p:sp>
        <p:nvSpPr>
          <p:cNvPr id="386069" name="Text Box 22"/>
          <p:cNvSpPr txBox="1">
            <a:spLocks noChangeArrowheads="1"/>
          </p:cNvSpPr>
          <p:nvPr/>
        </p:nvSpPr>
        <p:spPr bwMode="auto">
          <a:xfrm>
            <a:off x="152400" y="-153988"/>
            <a:ext cx="6629400" cy="917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AFE1E"/>
              </a:buClr>
              <a:buSzPct val="100000"/>
              <a:buFont typeface="Times New Roman" charset="0"/>
              <a:buNone/>
              <a:defRPr/>
            </a:pPr>
            <a:r>
              <a:rPr lang="en-GB" sz="4800" b="1">
                <a:solidFill>
                  <a:srgbClr val="FAFE1E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Hari-hari penciptaan</a:t>
            </a:r>
          </a:p>
        </p:txBody>
      </p:sp>
      <p:sp>
        <p:nvSpPr>
          <p:cNvPr id="516118" name="Title 1"/>
          <p:cNvSpPr>
            <a:spLocks noGrp="1"/>
          </p:cNvSpPr>
          <p:nvPr>
            <p:ph type="title" idx="4294967295"/>
          </p:nvPr>
        </p:nvSpPr>
        <p:spPr>
          <a:xfrm>
            <a:off x="-31750" y="-674688"/>
            <a:ext cx="9067800" cy="571500"/>
          </a:xfrm>
        </p:spPr>
        <p:txBody>
          <a:bodyPr/>
          <a:lstStyle/>
          <a:p>
            <a:r>
              <a:rPr lang="en-US" sz="3200">
                <a:latin typeface="Arial" charset="0"/>
                <a:ea typeface="ＭＳ Ｐゴシック" charset="0"/>
                <a:cs typeface="Arial" charset="0"/>
              </a:rPr>
              <a:t>Days of Creation in Bahasa Indonesian</a:t>
            </a:r>
          </a:p>
        </p:txBody>
      </p:sp>
    </p:spTree>
  </p:cSld>
  <p:clrMapOvr>
    <a:masterClrMapping/>
  </p:clrMapOvr>
  <p:transition spd="med">
    <p:randomBar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5" name="Rectangle 2"/>
          <p:cNvSpPr>
            <a:spLocks noChangeArrowheads="1"/>
          </p:cNvSpPr>
          <p:nvPr/>
        </p:nvSpPr>
        <p:spPr bwMode="auto">
          <a:xfrm>
            <a:off x="0" y="0"/>
            <a:ext cx="9144000" cy="7086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18146" name="Picture 3" descr="EARTH"/>
          <p:cNvPicPr>
            <a:picLocks noChangeAspect="1" noChangeArrowheads="1"/>
          </p:cNvPicPr>
          <p:nvPr/>
        </p:nvPicPr>
        <p:blipFill>
          <a:blip r:embed="rId3">
            <a:lum bright="-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9300" y="1843088"/>
            <a:ext cx="4914900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68" name="Text Box 4"/>
          <p:cNvSpPr txBox="1">
            <a:spLocks noChangeArrowheads="1"/>
          </p:cNvSpPr>
          <p:nvPr/>
        </p:nvSpPr>
        <p:spPr bwMode="auto">
          <a:xfrm>
            <a:off x="457200" y="1508125"/>
            <a:ext cx="3276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00"/>
                </a:solidFill>
                <a:ea typeface="SimSun" charset="0"/>
                <a:cs typeface="SimSun" charset="0"/>
              </a:rPr>
              <a:t>第一天</a:t>
            </a:r>
            <a:r>
              <a:rPr lang="en-US" altLang="ja-JP" sz="4000" b="1">
                <a:solidFill>
                  <a:srgbClr val="FFFF00"/>
                </a:solidFill>
              </a:rPr>
              <a:t>:</a:t>
            </a:r>
            <a:r>
              <a:rPr lang="en-US" altLang="ja-JP" sz="4000" b="1">
                <a:solidFill>
                  <a:srgbClr val="FFFFFF"/>
                </a:solidFill>
              </a:rPr>
              <a:t> </a:t>
            </a:r>
            <a:r>
              <a:rPr lang="zh-CN" altLang="en-US" sz="4000" b="1">
                <a:solidFill>
                  <a:srgbClr val="FFFFFF"/>
                </a:solidFill>
                <a:ea typeface="SimSun" charset="0"/>
                <a:cs typeface="SimSun" charset="0"/>
              </a:rPr>
              <a:t>光</a:t>
            </a:r>
          </a:p>
        </p:txBody>
      </p:sp>
      <p:sp>
        <p:nvSpPr>
          <p:cNvPr id="216069" name="Text Box 5"/>
          <p:cNvSpPr txBox="1">
            <a:spLocks noChangeArrowheads="1"/>
          </p:cNvSpPr>
          <p:nvPr/>
        </p:nvSpPr>
        <p:spPr bwMode="auto">
          <a:xfrm>
            <a:off x="381000" y="2819400"/>
            <a:ext cx="44196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00"/>
                </a:solidFill>
                <a:ea typeface="SimSun" charset="0"/>
                <a:cs typeface="SimSun" charset="0"/>
              </a:rPr>
              <a:t>第二天</a:t>
            </a:r>
            <a:r>
              <a:rPr lang="en-US" altLang="ja-JP" sz="4000" b="1">
                <a:solidFill>
                  <a:srgbClr val="FFFF00"/>
                </a:solidFill>
              </a:rPr>
              <a:t>:</a:t>
            </a:r>
            <a:r>
              <a:rPr lang="en-US" altLang="ja-JP" sz="4000" b="1">
                <a:solidFill>
                  <a:srgbClr val="FFFFFF"/>
                </a:solidFill>
              </a:rPr>
              <a:t> </a:t>
            </a:r>
            <a:endParaRPr lang="en-US" altLang="zh-CN" sz="4000" b="1">
              <a:solidFill>
                <a:srgbClr val="FFFFFF"/>
              </a:solidFill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FF"/>
                </a:solidFill>
                <a:ea typeface="SimSun" charset="0"/>
                <a:cs typeface="SimSun" charset="0"/>
              </a:rPr>
              <a:t>水与空气分开</a:t>
            </a:r>
            <a:endParaRPr lang="en-US" sz="2000" b="1">
              <a:solidFill>
                <a:srgbClr val="FFFFFF"/>
              </a:solidFill>
            </a:endParaRPr>
          </a:p>
        </p:txBody>
      </p:sp>
      <p:sp>
        <p:nvSpPr>
          <p:cNvPr id="216070" name="Text Box 6"/>
          <p:cNvSpPr txBox="1">
            <a:spLocks noChangeArrowheads="1"/>
          </p:cNvSpPr>
          <p:nvPr/>
        </p:nvSpPr>
        <p:spPr bwMode="auto">
          <a:xfrm>
            <a:off x="457200" y="4495800"/>
            <a:ext cx="40386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57150" indent="-571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00"/>
                </a:solidFill>
                <a:ea typeface="SimSun" charset="0"/>
                <a:cs typeface="SimSun" charset="0"/>
              </a:rPr>
              <a:t>第三天</a:t>
            </a:r>
            <a:r>
              <a:rPr lang="en-US" altLang="ja-JP" sz="4000" b="1">
                <a:solidFill>
                  <a:srgbClr val="FFFF00"/>
                </a:solidFill>
              </a:rPr>
              <a:t>:</a:t>
            </a:r>
            <a:r>
              <a:rPr lang="en-US" altLang="ja-JP" sz="4000" b="1">
                <a:solidFill>
                  <a:srgbClr val="FFFFFF"/>
                </a:solidFill>
              </a:rPr>
              <a:t> </a:t>
            </a:r>
            <a:endParaRPr lang="en-US" altLang="zh-CN" sz="4000" b="1">
              <a:solidFill>
                <a:srgbClr val="FFFFFF"/>
              </a:solidFill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FF"/>
                </a:solidFill>
                <a:ea typeface="SimSun" charset="0"/>
                <a:cs typeface="SimSun" charset="0"/>
              </a:rPr>
              <a:t>旱地与海分开</a:t>
            </a:r>
            <a:endParaRPr lang="en-US" sz="2000" b="1">
              <a:solidFill>
                <a:srgbClr val="FFFFFF"/>
              </a:solidFill>
            </a:endParaRPr>
          </a:p>
        </p:txBody>
      </p:sp>
      <p:sp>
        <p:nvSpPr>
          <p:cNvPr id="216071" name="Text Box 7"/>
          <p:cNvSpPr txBox="1">
            <a:spLocks noChangeArrowheads="1"/>
          </p:cNvSpPr>
          <p:nvPr/>
        </p:nvSpPr>
        <p:spPr bwMode="auto">
          <a:xfrm>
            <a:off x="4495800" y="1219200"/>
            <a:ext cx="46482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00"/>
                </a:solidFill>
                <a:ea typeface="SimSun" charset="0"/>
                <a:cs typeface="SimSun" charset="0"/>
              </a:rPr>
              <a:t>第四天</a:t>
            </a:r>
            <a:r>
              <a:rPr lang="en-US" altLang="zh-CN" sz="4000" b="1">
                <a:solidFill>
                  <a:srgbClr val="FFFF00"/>
                </a:solidFill>
                <a:ea typeface="SimSun" charset="0"/>
                <a:cs typeface="SimSun" charset="0"/>
              </a:rPr>
              <a:t>:</a:t>
            </a:r>
            <a:r>
              <a:rPr lang="en-US" altLang="ja-JP" sz="4000" b="1">
                <a:solidFill>
                  <a:srgbClr val="FFFFFF"/>
                </a:solidFill>
              </a:rPr>
              <a:t>  </a:t>
            </a:r>
            <a:r>
              <a:rPr lang="zh-CN" altLang="en-US" sz="4000" b="1">
                <a:solidFill>
                  <a:srgbClr val="FFFFFF"/>
                </a:solidFill>
                <a:ea typeface="SimSun" charset="0"/>
                <a:cs typeface="SimSun" charset="0"/>
              </a:rPr>
              <a:t>太阳，月亮与众星摆列在天</a:t>
            </a:r>
            <a:endParaRPr lang="en-US" sz="2000" b="1">
              <a:solidFill>
                <a:srgbClr val="FFFFFF"/>
              </a:solidFill>
            </a:endParaRPr>
          </a:p>
        </p:txBody>
      </p:sp>
      <p:sp>
        <p:nvSpPr>
          <p:cNvPr id="216072" name="Text Box 8"/>
          <p:cNvSpPr txBox="1">
            <a:spLocks noChangeArrowheads="1"/>
          </p:cNvSpPr>
          <p:nvPr/>
        </p:nvSpPr>
        <p:spPr bwMode="auto">
          <a:xfrm>
            <a:off x="4495800" y="2879725"/>
            <a:ext cx="4191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00"/>
                </a:solidFill>
                <a:ea typeface="SimSun" charset="0"/>
                <a:cs typeface="SimSun" charset="0"/>
              </a:rPr>
              <a:t>第五天</a:t>
            </a:r>
            <a:r>
              <a:rPr lang="en-US" altLang="ja-JP" sz="4000" b="1">
                <a:solidFill>
                  <a:srgbClr val="FFFF00"/>
                </a:solidFill>
              </a:rPr>
              <a:t>:</a:t>
            </a:r>
            <a:r>
              <a:rPr lang="en-US" altLang="ja-JP" sz="4000" b="1">
                <a:solidFill>
                  <a:srgbClr val="FFFFFF"/>
                </a:solidFill>
              </a:rPr>
              <a:t>  </a:t>
            </a:r>
            <a:r>
              <a:rPr lang="zh-CN" altLang="en-US" sz="4000" b="1">
                <a:solidFill>
                  <a:srgbClr val="FFFFFF"/>
                </a:solidFill>
                <a:ea typeface="SimSun" charset="0"/>
                <a:cs typeface="SimSun" charset="0"/>
              </a:rPr>
              <a:t>鱼与雀鸟</a:t>
            </a:r>
            <a:endParaRPr lang="en-US" sz="2000" b="1">
              <a:solidFill>
                <a:srgbClr val="FFFFFF"/>
              </a:solidFill>
            </a:endParaRPr>
          </a:p>
        </p:txBody>
      </p:sp>
      <p:sp>
        <p:nvSpPr>
          <p:cNvPr id="216073" name="Text Box 9"/>
          <p:cNvSpPr txBox="1">
            <a:spLocks noChangeArrowheads="1"/>
          </p:cNvSpPr>
          <p:nvPr/>
        </p:nvSpPr>
        <p:spPr bwMode="auto">
          <a:xfrm>
            <a:off x="4495800" y="4495800"/>
            <a:ext cx="4191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00"/>
                </a:solidFill>
                <a:ea typeface="SimSun" charset="0"/>
                <a:cs typeface="SimSun" charset="0"/>
              </a:rPr>
              <a:t>第</a:t>
            </a:r>
            <a:r>
              <a:rPr lang="zh-CN" altLang="en-US" sz="4000" b="1">
                <a:solidFill>
                  <a:srgbClr val="FAFE1E"/>
                </a:solidFill>
                <a:latin typeface="Arial" charset="0"/>
                <a:ea typeface="SimSun" charset="0"/>
                <a:cs typeface="SimSun" charset="0"/>
              </a:rPr>
              <a:t>六</a:t>
            </a:r>
            <a:r>
              <a:rPr lang="zh-CN" altLang="en-US" sz="4000" b="1">
                <a:solidFill>
                  <a:srgbClr val="FFFF00"/>
                </a:solidFill>
                <a:ea typeface="SimSun" charset="0"/>
                <a:cs typeface="SimSun" charset="0"/>
              </a:rPr>
              <a:t>天</a:t>
            </a:r>
            <a:r>
              <a:rPr lang="en-US" altLang="ja-JP" sz="4000" b="1">
                <a:solidFill>
                  <a:srgbClr val="FFFF00"/>
                </a:solidFill>
              </a:rPr>
              <a:t>:</a:t>
            </a:r>
            <a:r>
              <a:rPr lang="en-US" altLang="ja-JP" sz="4000" b="1">
                <a:solidFill>
                  <a:srgbClr val="FFFFFF"/>
                </a:solidFill>
              </a:rPr>
              <a:t>  </a:t>
            </a:r>
            <a:r>
              <a:rPr lang="zh-CN" altLang="en-US" sz="4000" b="1">
                <a:solidFill>
                  <a:srgbClr val="FFFFFF"/>
                </a:solidFill>
                <a:ea typeface="SimSun" charset="0"/>
                <a:cs typeface="SimSun" charset="0"/>
              </a:rPr>
              <a:t>动物与人</a:t>
            </a:r>
            <a:endParaRPr lang="en-US" sz="2000" b="1">
              <a:solidFill>
                <a:srgbClr val="FFFFFF"/>
              </a:solidFill>
            </a:endParaRPr>
          </a:p>
        </p:txBody>
      </p:sp>
      <p:sp>
        <p:nvSpPr>
          <p:cNvPr id="216074" name="Text Box 10"/>
          <p:cNvSpPr txBox="1">
            <a:spLocks noChangeArrowheads="1"/>
          </p:cNvSpPr>
          <p:nvPr/>
        </p:nvSpPr>
        <p:spPr bwMode="auto">
          <a:xfrm>
            <a:off x="4876800" y="6248400"/>
            <a:ext cx="4267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rgbClr val="FFFFFF"/>
                </a:solidFill>
                <a:ea typeface="SimSun" charset="0"/>
                <a:cs typeface="SimSun" charset="0"/>
              </a:rPr>
              <a:t>创世记 </a:t>
            </a:r>
            <a:r>
              <a:rPr lang="en-US" sz="3200" b="1">
                <a:solidFill>
                  <a:srgbClr val="FFFFFF"/>
                </a:solidFill>
              </a:rPr>
              <a:t>1:3-31</a:t>
            </a:r>
          </a:p>
        </p:txBody>
      </p:sp>
      <p:sp>
        <p:nvSpPr>
          <p:cNvPr id="518154" name="Rectangle 11"/>
          <p:cNvSpPr>
            <a:spLocks noChangeArrowheads="1"/>
          </p:cNvSpPr>
          <p:nvPr/>
        </p:nvSpPr>
        <p:spPr bwMode="auto">
          <a:xfrm>
            <a:off x="257175" y="1219200"/>
            <a:ext cx="8572500" cy="49815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  <a:cs typeface="MS PGothic" charset="0"/>
            </a:endParaRPr>
          </a:p>
        </p:txBody>
      </p:sp>
      <p:sp>
        <p:nvSpPr>
          <p:cNvPr id="518155" name="Line 12"/>
          <p:cNvSpPr>
            <a:spLocks noChangeShapeType="1"/>
          </p:cNvSpPr>
          <p:nvPr/>
        </p:nvSpPr>
        <p:spPr bwMode="auto">
          <a:xfrm>
            <a:off x="4343400" y="1219200"/>
            <a:ext cx="0" cy="4953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156" name="Line 13"/>
          <p:cNvSpPr>
            <a:spLocks noChangeShapeType="1"/>
          </p:cNvSpPr>
          <p:nvPr/>
        </p:nvSpPr>
        <p:spPr bwMode="auto">
          <a:xfrm>
            <a:off x="304800" y="2743200"/>
            <a:ext cx="8534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157" name="Line 14"/>
          <p:cNvSpPr>
            <a:spLocks noChangeShapeType="1"/>
          </p:cNvSpPr>
          <p:nvPr/>
        </p:nvSpPr>
        <p:spPr bwMode="auto">
          <a:xfrm>
            <a:off x="228600" y="4419600"/>
            <a:ext cx="8534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158" name="Text Box 15"/>
          <p:cNvSpPr txBox="1">
            <a:spLocks noChangeArrowheads="1"/>
          </p:cNvSpPr>
          <p:nvPr/>
        </p:nvSpPr>
        <p:spPr bwMode="auto">
          <a:xfrm>
            <a:off x="8578850" y="76200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FF"/>
                </a:solidFill>
                <a:cs typeface="MS PGothic" charset="0"/>
              </a:rPr>
              <a:t>64</a:t>
            </a:r>
          </a:p>
        </p:txBody>
      </p:sp>
      <p:sp>
        <p:nvSpPr>
          <p:cNvPr id="518159" name="WordArt 16"/>
          <p:cNvSpPr>
            <a:spLocks noChangeArrowheads="1" noChangeShapeType="1" noTextEdit="1"/>
          </p:cNvSpPr>
          <p:nvPr/>
        </p:nvSpPr>
        <p:spPr bwMode="auto">
          <a:xfrm>
            <a:off x="228600" y="685800"/>
            <a:ext cx="1714500" cy="82867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blurRad="63500" dist="125724" dir="18900000" algn="ctr" rotWithShape="0">
                    <a:srgbClr val="000099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混沌</a:t>
            </a:r>
          </a:p>
        </p:txBody>
      </p:sp>
      <p:sp>
        <p:nvSpPr>
          <p:cNvPr id="518160" name="WordArt 17"/>
          <p:cNvSpPr>
            <a:spLocks noChangeArrowheads="1" noChangeShapeType="1" noTextEdit="1"/>
          </p:cNvSpPr>
          <p:nvPr/>
        </p:nvSpPr>
        <p:spPr bwMode="auto">
          <a:xfrm>
            <a:off x="5257800" y="0"/>
            <a:ext cx="822325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zh-TW" alt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  <a:ea typeface="Impact"/>
                <a:cs typeface="Impact"/>
              </a:rPr>
              <a:t>空虚</a:t>
            </a:r>
            <a:endParaRPr lang="en-US" sz="3600" kern="1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blurRad="63500"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  <a:ea typeface="Impact"/>
              <a:cs typeface="Impact"/>
            </a:endParaRPr>
          </a:p>
        </p:txBody>
      </p:sp>
      <p:sp>
        <p:nvSpPr>
          <p:cNvPr id="518161" name="WordArt 18"/>
          <p:cNvSpPr>
            <a:spLocks noChangeArrowheads="1" noChangeShapeType="1" noTextEdit="1"/>
          </p:cNvSpPr>
          <p:nvPr/>
        </p:nvSpPr>
        <p:spPr bwMode="auto">
          <a:xfrm>
            <a:off x="2552700" y="771525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形成</a:t>
            </a:r>
          </a:p>
        </p:txBody>
      </p:sp>
      <p:sp>
        <p:nvSpPr>
          <p:cNvPr id="518162" name="WordArt 19"/>
          <p:cNvSpPr>
            <a:spLocks noChangeArrowheads="1" noChangeShapeType="1" noTextEdit="1"/>
          </p:cNvSpPr>
          <p:nvPr/>
        </p:nvSpPr>
        <p:spPr bwMode="auto">
          <a:xfrm>
            <a:off x="6858000" y="457200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充满</a:t>
            </a:r>
            <a:endParaRPr lang="en-US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blurRad="63500" dist="38099" dir="2700000" algn="ctr" rotWithShape="0">
                  <a:srgbClr val="990000">
                    <a:alpha val="74997"/>
                  </a:srgbClr>
                </a:outerShdw>
              </a:effectLst>
              <a:latin typeface="Impact"/>
              <a:ea typeface="Impact"/>
              <a:cs typeface="Impact"/>
            </a:endParaRPr>
          </a:p>
        </p:txBody>
      </p:sp>
      <p:sp>
        <p:nvSpPr>
          <p:cNvPr id="518163" name="AutoShape 20"/>
          <p:cNvSpPr>
            <a:spLocks noChangeArrowheads="1"/>
          </p:cNvSpPr>
          <p:nvPr/>
        </p:nvSpPr>
        <p:spPr bwMode="auto">
          <a:xfrm>
            <a:off x="1905000" y="9144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8164" name="AutoShape 21"/>
          <p:cNvSpPr>
            <a:spLocks noChangeArrowheads="1"/>
          </p:cNvSpPr>
          <p:nvPr/>
        </p:nvSpPr>
        <p:spPr bwMode="auto">
          <a:xfrm>
            <a:off x="6248400" y="6096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8165" name="Rectangle 2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0"/>
            <a:ext cx="6629400" cy="838200"/>
          </a:xfrm>
        </p:spPr>
        <p:txBody>
          <a:bodyPr/>
          <a:lstStyle/>
          <a:p>
            <a:pPr algn="l" eaLnBrk="1" hangingPunct="1"/>
            <a:r>
              <a:rPr lang="zh-CN" altLang="en-US" sz="5400" b="1">
                <a:solidFill>
                  <a:srgbClr val="FAFE1E"/>
                </a:solidFill>
                <a:latin typeface="Arial" charset="0"/>
                <a:ea typeface="SimSun" charset="0"/>
                <a:cs typeface="SimSun" charset="0"/>
              </a:rPr>
              <a:t>六天的创造</a:t>
            </a:r>
            <a:endParaRPr lang="en-US" sz="2000" b="1">
              <a:latin typeface="Arial" charset="0"/>
              <a:cs typeface="Geneva" charset="0"/>
            </a:endParaRP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ar-SA" sz="32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مسح العهد الجديد</a:t>
            </a:r>
            <a:r>
              <a:rPr lang="en-US" sz="32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• BibleStudyDownloads.org</a:t>
            </a:r>
            <a:endParaRPr lang="en-US" sz="11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lvl="0" algn="ctr" eaLnBrk="1" hangingPunct="1">
              <a:defRPr/>
            </a:pPr>
            <a:r>
              <a:rPr lang="ar-EG" sz="4000" b="1" dirty="0">
                <a:solidFill>
                  <a:srgbClr val="FFFFFF"/>
                </a:solidFill>
                <a:latin typeface="Arial" charset="0"/>
                <a:cs typeface="Arial" charset="0"/>
              </a:rPr>
              <a:t>أحصل علي هذا العرض مجانا!</a:t>
            </a:r>
            <a:endParaRPr lang="en-US" sz="1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5551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EF56E1-2E37-1D4A-A327-B741F168DA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024" y="0"/>
            <a:ext cx="8697951" cy="6858000"/>
          </a:xfrm>
          <a:prstGeom prst="rect">
            <a:avLst/>
          </a:prstGeom>
        </p:spPr>
      </p:pic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23024" y="692696"/>
            <a:ext cx="9144000" cy="685800"/>
          </a:xfrm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009850878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1E89DC7-C98C-C04A-AB7E-721E174030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024" y="0"/>
            <a:ext cx="8697951" cy="6858000"/>
          </a:xfrm>
          <a:prstGeom prst="rect">
            <a:avLst/>
          </a:prstGeom>
        </p:spPr>
      </p:pic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7025" y="4365104"/>
            <a:ext cx="9144000" cy="685800"/>
          </a:xfrm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75620939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DC69DD-9582-A740-9DBA-B1DE2CFEE7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521" y="260648"/>
            <a:ext cx="925252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168192-FC7E-5D46-B5F9-99E93AA05D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521" y="-99392"/>
            <a:ext cx="9252521" cy="69573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522920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ar-JO" sz="54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أولادنا الثلاثة</a:t>
            </a:r>
            <a:endParaRPr lang="en-US" sz="5400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5853122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81C423-5315-A549-9DC6-8AF2BD40031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024" y="0"/>
            <a:ext cx="8697951" cy="6858000"/>
          </a:xfrm>
          <a:prstGeom prst="rect">
            <a:avLst/>
          </a:prstGeom>
        </p:spPr>
      </p:pic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7025" y="4365104"/>
            <a:ext cx="9144000" cy="685800"/>
          </a:xfrm>
        </p:spPr>
        <p:txBody>
          <a:bodyPr/>
          <a:lstStyle/>
          <a:p>
            <a:pPr eaLnBrk="1" hangingPunct="1"/>
            <a:r>
              <a:rPr lang="en-US" sz="4000" b="1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722618730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0E4908-F467-5749-8FF0-9A38F55C37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024" y="0"/>
            <a:ext cx="8697951" cy="6858000"/>
          </a:xfrm>
          <a:prstGeom prst="rect">
            <a:avLst/>
          </a:prstGeom>
        </p:spPr>
      </p:pic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7025" y="4365104"/>
            <a:ext cx="9144000" cy="685800"/>
          </a:xfrm>
        </p:spPr>
        <p:txBody>
          <a:bodyPr/>
          <a:lstStyle/>
          <a:p>
            <a:pPr eaLnBrk="1" hangingPunct="1"/>
            <a:r>
              <a:rPr lang="en-US" sz="4000" b="1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7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1619672" y="1844825"/>
            <a:ext cx="3456384" cy="2520280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105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8579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B24FBF-A23E-8D4C-95F6-B36A4E154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80" y="0"/>
            <a:ext cx="7822039" cy="6858000"/>
          </a:xfrm>
          <a:prstGeom prst="rect">
            <a:avLst/>
          </a:prstGeom>
        </p:spPr>
      </p:pic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en-US" sz="4000" b="1" dirty="0" err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7</a:t>
            </a:r>
          </a:p>
        </p:txBody>
      </p:sp>
      <p:sp>
        <p:nvSpPr>
          <p:cNvPr id="7" name="Rectangle 1026">
            <a:extLst>
              <a:ext uri="{FF2B5EF4-FFF2-40B4-BE49-F238E27FC236}">
                <a16:creationId xmlns:a16="http://schemas.microsoft.com/office/drawing/2014/main" id="{D268E4D8-EE7D-D649-9831-019244589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4048" y="620688"/>
            <a:ext cx="4139952" cy="685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5" charset="-128"/>
                <a:cs typeface="ＭＳ Ｐゴシック" pitchFamily="-10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5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5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5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5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5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5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5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5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English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583801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FDA536-BCB4-8E41-9A01-FB821D145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80" y="0"/>
            <a:ext cx="7822039" cy="6858000"/>
          </a:xfrm>
          <a:prstGeom prst="rect">
            <a:avLst/>
          </a:prstGeom>
        </p:spPr>
      </p:pic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en-US" sz="4000" b="1" dirty="0" err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7</a:t>
            </a:r>
          </a:p>
        </p:txBody>
      </p:sp>
      <p:sp>
        <p:nvSpPr>
          <p:cNvPr id="7" name="Rectangle 1026">
            <a:extLst>
              <a:ext uri="{FF2B5EF4-FFF2-40B4-BE49-F238E27FC236}">
                <a16:creationId xmlns:a16="http://schemas.microsoft.com/office/drawing/2014/main" id="{F9A2A1DA-FD16-574D-985B-2588A598E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" y="2023120"/>
            <a:ext cx="2599209" cy="2990056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9pPr>
          </a:lstStyle>
          <a:p>
            <a:pPr eaLnBrk="1" hangingPunct="1"/>
            <a:r>
              <a:rPr lang="en-US" sz="4000" b="1" kern="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NT Survey</a:t>
            </a:r>
          </a:p>
          <a:p>
            <a:pPr eaLnBrk="1" hangingPunct="1"/>
            <a:r>
              <a:rPr lang="en-US" sz="4000" b="1" kern="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Class Notes</a:t>
            </a:r>
            <a:endParaRPr lang="en-US" sz="1400" b="1" kern="0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954105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62792A-B786-ED45-9A19-B2C25E203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80" y="-44624"/>
            <a:ext cx="7822039" cy="6858000"/>
          </a:xfrm>
          <a:prstGeom prst="rect">
            <a:avLst/>
          </a:prstGeom>
        </p:spPr>
      </p:pic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7</a:t>
            </a:r>
          </a:p>
        </p:txBody>
      </p:sp>
      <p:sp>
        <p:nvSpPr>
          <p:cNvPr id="6" name="Rectangle 1026">
            <a:extLst>
              <a:ext uri="{FF2B5EF4-FFF2-40B4-BE49-F238E27FC236}">
                <a16:creationId xmlns:a16="http://schemas.microsoft.com/office/drawing/2014/main" id="{FFB603DB-0EF3-8C49-958D-610004771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" y="2023120"/>
            <a:ext cx="9144000" cy="685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9pPr>
          </a:lstStyle>
          <a:p>
            <a:pPr eaLnBrk="1" hangingPunct="1"/>
            <a:r>
              <a:rPr lang="en-US" sz="4000" b="1" kern="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Translations</a:t>
            </a:r>
            <a:endParaRPr lang="en-US" sz="1400" b="1" kern="0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705497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D868C98-A673-F043-BE03-E5B5CDB39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80" y="0"/>
            <a:ext cx="7822039" cy="6858000"/>
          </a:xfrm>
          <a:prstGeom prst="rect">
            <a:avLst/>
          </a:prstGeom>
        </p:spPr>
      </p:pic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5148064" y="764704"/>
            <a:ext cx="3995936" cy="6858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Chinese</a:t>
            </a:r>
            <a:endParaRPr lang="en-US" sz="14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7</a:t>
            </a:r>
          </a:p>
        </p:txBody>
      </p:sp>
      <p:sp>
        <p:nvSpPr>
          <p:cNvPr id="5" name="Rectangle 1026">
            <a:extLst>
              <a:ext uri="{FF2B5EF4-FFF2-40B4-BE49-F238E27FC236}">
                <a16:creationId xmlns:a16="http://schemas.microsoft.com/office/drawing/2014/main" id="{D80C55C2-8612-A043-905C-06DFEA712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293592"/>
            <a:ext cx="8886825" cy="685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9pPr>
          </a:lstStyle>
          <a:p>
            <a:pPr eaLnBrk="1" hangingPunct="1"/>
            <a:r>
              <a:rPr lang="en-US" altLang="zh-CN" sz="2800" b="1" kern="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01-</a:t>
            </a:r>
            <a:r>
              <a:rPr lang="zh-CN" altLang="en-US" sz="2800" b="1" kern="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马太福音</a:t>
            </a:r>
            <a:r>
              <a:rPr lang="en-US" altLang="zh-CN" sz="2800" b="1" kern="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_1-14_377_</a:t>
            </a:r>
            <a:r>
              <a:rPr lang="en-US" sz="2800" b="1" kern="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cmn_ns_1773_v20.pptx</a:t>
            </a:r>
            <a:endParaRPr lang="en-US" sz="1050" b="1" kern="0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987404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21EFE1-7C51-1646-844B-B83609D3A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80" y="0"/>
            <a:ext cx="7822039" cy="6858000"/>
          </a:xfrm>
          <a:prstGeom prst="rect">
            <a:avLst/>
          </a:prstGeom>
        </p:spPr>
      </p:pic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860032" y="692696"/>
            <a:ext cx="4283968" cy="6858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Indonesian</a:t>
            </a:r>
            <a:endParaRPr lang="en-US" sz="14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802961546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8EC857B-7106-B446-A4DE-290513151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80" y="0"/>
            <a:ext cx="7822039" cy="6858000"/>
          </a:xfrm>
          <a:prstGeom prst="rect">
            <a:avLst/>
          </a:prstGeom>
        </p:spPr>
      </p:pic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860032" y="692696"/>
            <a:ext cx="4283968" cy="6858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Mongolian</a:t>
            </a:r>
            <a:endParaRPr lang="en-US" sz="14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718028773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4AD6BF2-F9D9-0E48-9F41-3761BD0F3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80" y="0"/>
            <a:ext cx="7822039" cy="6858000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7</a:t>
            </a:r>
          </a:p>
        </p:txBody>
      </p:sp>
      <p:pic>
        <p:nvPicPr>
          <p:cNvPr id="6" name="Picture 5" descr="Screen Shot 2016-04-14 at 8.25.47 PM.png">
            <a:extLst>
              <a:ext uri="{FF2B5EF4-FFF2-40B4-BE49-F238E27FC236}">
                <a16:creationId xmlns:a16="http://schemas.microsoft.com/office/drawing/2014/main" id="{10CC9FB9-77B0-2841-A267-5DDC4ADE82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244" y="711781"/>
            <a:ext cx="9144000" cy="680343"/>
          </a:xfrm>
          <a:prstGeom prst="rect">
            <a:avLst/>
          </a:prstGeom>
        </p:spPr>
      </p:pic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5076056" y="798984"/>
            <a:ext cx="4139952" cy="6858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Vietnamese</a:t>
            </a:r>
            <a:endParaRPr lang="en-US" sz="14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592898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3FCF77-E2CD-4443-AD89-950773AC11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-99392"/>
            <a:ext cx="8784976" cy="6957393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7</a:t>
            </a:r>
          </a:p>
        </p:txBody>
      </p:sp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932040" y="737321"/>
            <a:ext cx="4032448" cy="792088"/>
          </a:xfrm>
          <a:solidFill>
            <a:schemeClr val="tx1"/>
          </a:solidFill>
        </p:spPr>
        <p:txBody>
          <a:bodyPr anchor="ctr"/>
          <a:lstStyle/>
          <a:p>
            <a:pPr eaLnBrk="1" hangingPunct="1"/>
            <a:r>
              <a:rPr lang="en-US" sz="48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Arabic </a:t>
            </a:r>
            <a:r>
              <a:rPr lang="ar-SA" sz="48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العربية </a:t>
            </a:r>
            <a:endParaRPr lang="en-US" sz="18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1026">
            <a:extLst>
              <a:ext uri="{FF2B5EF4-FFF2-40B4-BE49-F238E27FC236}">
                <a16:creationId xmlns:a16="http://schemas.microsoft.com/office/drawing/2014/main" id="{CCED4998-9890-5E41-9064-E764C2352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87" y="3645024"/>
            <a:ext cx="8886825" cy="685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9pPr>
          </a:lstStyle>
          <a:p>
            <a:pPr eaLnBrk="1" hangingPunct="1"/>
            <a:r>
              <a:rPr lang="ar-SA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01-متى_1-14-247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eng-502_ara_ns_1773_v34</a:t>
            </a:r>
            <a:r>
              <a:rPr lang="en-US" sz="2800" b="1" kern="0" dirty="0">
                <a:solidFill>
                  <a:schemeClr val="bg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.pptx</a:t>
            </a:r>
            <a:endParaRPr lang="en-US" sz="1050" b="1" kern="0" dirty="0">
              <a:solidFill>
                <a:schemeClr val="bg1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9" name="Rectangle 1026">
            <a:extLst>
              <a:ext uri="{FF2B5EF4-FFF2-40B4-BE49-F238E27FC236}">
                <a16:creationId xmlns:a16="http://schemas.microsoft.com/office/drawing/2014/main" id="{49F46947-6D13-7547-A446-B44473F1F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764704"/>
            <a:ext cx="4737814" cy="764705"/>
          </a:xfrm>
          <a:prstGeom prst="rect">
            <a:avLst/>
          </a:prstGeom>
          <a:solidFill>
            <a:srgbClr val="BED4DF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9pPr>
          </a:lstStyle>
          <a:p>
            <a:pPr eaLnBrk="1" hangingPunct="1"/>
            <a:r>
              <a:rPr lang="ar-SA" sz="4800" b="1" kern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مسح العهد الجديد</a:t>
            </a:r>
          </a:p>
        </p:txBody>
      </p:sp>
    </p:spTree>
    <p:extLst>
      <p:ext uri="{BB962C8B-B14F-4D97-AF65-F5344CB8AC3E}">
        <p14:creationId xmlns:p14="http://schemas.microsoft.com/office/powerpoint/2010/main" val="281083823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550FFF-89A1-914A-85AA-7D6C844C23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519" y="-27383"/>
            <a:ext cx="9252520" cy="6803017"/>
          </a:xfrm>
          <a:prstGeom prst="rect">
            <a:avLst/>
          </a:prstGeom>
        </p:spPr>
      </p:pic>
      <p:sp>
        <p:nvSpPr>
          <p:cNvPr id="3553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00" y="5736273"/>
            <a:ext cx="2667000" cy="1124744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ar-JO" sz="2800" b="1" i="1" dirty="0">
                <a:solidFill>
                  <a:schemeClr val="tx1"/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عائلة جريفيث</a:t>
            </a:r>
            <a:br>
              <a:rPr lang="en-US" sz="2800" b="1" i="1" dirty="0">
                <a:solidFill>
                  <a:schemeClr val="tx1"/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</a:br>
            <a:r>
              <a:rPr lang="ar-JO" sz="2800" b="1" i="1" dirty="0">
                <a:solidFill>
                  <a:schemeClr val="tx1"/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28 تشرين ثاني 2019</a:t>
            </a:r>
            <a:endParaRPr lang="en-US" b="1" dirty="0">
              <a:solidFill>
                <a:schemeClr val="tx1"/>
              </a:solidFill>
              <a:effectLst>
                <a:glow rad="254000">
                  <a:schemeClr val="bg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355333" name="Text Box 5"/>
          <p:cNvSpPr txBox="1">
            <a:spLocks noChangeArrowheads="1"/>
          </p:cNvSpPr>
          <p:nvPr/>
        </p:nvSpPr>
        <p:spPr bwMode="auto">
          <a:xfrm>
            <a:off x="7181369" y="3617698"/>
            <a:ext cx="1755707" cy="193899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كيرت </a:t>
            </a: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و كارا (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35</a:t>
            </a: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540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55334" name="Text Box 6"/>
          <p:cNvSpPr txBox="1">
            <a:spLocks noChangeArrowheads="1"/>
          </p:cNvSpPr>
          <p:nvPr/>
        </p:nvSpPr>
        <p:spPr bwMode="auto">
          <a:xfrm>
            <a:off x="39467" y="2895568"/>
            <a:ext cx="2088232" cy="1323439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جون </a:t>
            </a: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و كلوي (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29</a:t>
            </a: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540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55335" name="Text Box 7"/>
          <p:cNvSpPr txBox="1">
            <a:spLocks noChangeArrowheads="1"/>
          </p:cNvSpPr>
          <p:nvPr/>
        </p:nvSpPr>
        <p:spPr bwMode="auto">
          <a:xfrm>
            <a:off x="2653848" y="4077073"/>
            <a:ext cx="2555776" cy="193899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ستيفن </a:t>
            </a: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, كيتي و جيسي (32)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540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55336" name="Text Box 8"/>
          <p:cNvSpPr txBox="1">
            <a:spLocks noChangeArrowheads="1"/>
          </p:cNvSpPr>
          <p:nvPr/>
        </p:nvSpPr>
        <p:spPr bwMode="auto">
          <a:xfrm>
            <a:off x="5233583" y="2233849"/>
            <a:ext cx="2088232" cy="1323439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ريك و سوزان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540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 bwMode="auto">
          <a:xfrm>
            <a:off x="0" y="-3016"/>
            <a:ext cx="2209800" cy="6858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2020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54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63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5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55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55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55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sz="4000" b="1" dirty="0" err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407F31-9917-404B-BFA8-AFDD51308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827" y="947699"/>
            <a:ext cx="9144000" cy="4962601"/>
          </a:xfrm>
          <a:prstGeom prst="rect">
            <a:avLst/>
          </a:prstGeom>
        </p:spPr>
      </p:pic>
      <p:sp>
        <p:nvSpPr>
          <p:cNvPr id="7" name="Rectangle 1026">
            <a:extLst>
              <a:ext uri="{FF2B5EF4-FFF2-40B4-BE49-F238E27FC236}">
                <a16:creationId xmlns:a16="http://schemas.microsoft.com/office/drawing/2014/main" id="{5E595115-99A9-5D42-866B-76CD4DDE9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75" y="130215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9pPr>
          </a:lstStyle>
          <a:p>
            <a:pPr eaLnBrk="1" hangingPunct="1"/>
            <a:r>
              <a:rPr lang="ar-SA" sz="5400" b="1" kern="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تفسير الكتاب المقدس</a:t>
            </a:r>
          </a:p>
        </p:txBody>
      </p:sp>
    </p:spTree>
    <p:extLst>
      <p:ext uri="{BB962C8B-B14F-4D97-AF65-F5344CB8AC3E}">
        <p14:creationId xmlns:p14="http://schemas.microsoft.com/office/powerpoint/2010/main" val="3647628245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66"/>
            </a:gs>
            <a:gs pos="100000">
              <a:schemeClr val="tx2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219200"/>
          </a:xfrm>
          <a:solidFill>
            <a:srgbClr val="CC0066"/>
          </a:solidFill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8" tIns="44450" rIns="90488" bIns="44450"/>
          <a:lstStyle/>
          <a:p>
            <a:pPr eaLnBrk="1" hangingPunct="1">
              <a:defRPr/>
            </a:pPr>
            <a:r>
              <a:rPr lang="ar-JO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الخدمات في آسيا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36513" y="2057400"/>
            <a:ext cx="9144000" cy="464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WorldVenture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 </a:t>
            </a: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قائد حقل سنغافورة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Singapore Bible College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أستاذ الوعظ و الكتاب المقدس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Singapore Bible College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مشرف على الدكتوراة في الخدمة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Adjunct Professor </a:t>
            </a: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أستاذ مساعد للتعليم في 12 دولة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The Bible…Basically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مدير الترجمة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BibleStudyDownloads.org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مؤسس الموقع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Crossroads International Church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راعي-معلم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uild="p" autoUpdateAnimBg="0" advAuto="200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097" name="Picture 4" descr="Asia Map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225" y="0"/>
            <a:ext cx="9202738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1477" name="Rectangle 5"/>
          <p:cNvSpPr>
            <a:spLocks noGrp="1" noChangeArrowheads="1"/>
          </p:cNvSpPr>
          <p:nvPr>
            <p:ph type="title"/>
          </p:nvPr>
        </p:nvSpPr>
        <p:spPr>
          <a:xfrm>
            <a:off x="-71438" y="5943600"/>
            <a:ext cx="9251951" cy="990600"/>
          </a:xfrm>
          <a:solidFill>
            <a:srgbClr val="000000"/>
          </a:solidFill>
        </p:spPr>
        <p:txBody>
          <a:bodyPr/>
          <a:lstStyle/>
          <a:p>
            <a:pPr eaLnBrk="1" hangingPunct="1">
              <a:defRPr/>
            </a:pPr>
            <a:r>
              <a:rPr lang="ar-JO" b="1" dirty="0">
                <a:cs typeface="+mj-cs"/>
              </a:rPr>
              <a:t>التعليم 1994-2021</a:t>
            </a:r>
            <a:endParaRPr lang="en-US" b="1" dirty="0">
              <a:cs typeface="+mj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209900" y="1620838"/>
            <a:ext cx="3715576" cy="4424362"/>
            <a:chOff x="3209900" y="1620838"/>
            <a:chExt cx="3715576" cy="4424362"/>
          </a:xfrm>
        </p:grpSpPr>
        <p:sp>
          <p:nvSpPr>
            <p:cNvPr id="361476" name="AutoShape 4"/>
            <p:cNvSpPr>
              <a:spLocks noChangeArrowheads="1"/>
            </p:cNvSpPr>
            <p:nvPr/>
          </p:nvSpPr>
          <p:spPr bwMode="auto">
            <a:xfrm rot="18984757">
              <a:off x="3771900" y="2466975"/>
              <a:ext cx="381000" cy="3578225"/>
            </a:xfrm>
            <a:prstGeom prst="upArrow">
              <a:avLst>
                <a:gd name="adj1" fmla="val 50000"/>
                <a:gd name="adj2" fmla="val 23479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361479" name="AutoShape 7"/>
            <p:cNvSpPr>
              <a:spLocks noChangeArrowheads="1"/>
            </p:cNvSpPr>
            <p:nvPr/>
          </p:nvSpPr>
          <p:spPr bwMode="auto">
            <a:xfrm rot="-2225631">
              <a:off x="4346575" y="2987675"/>
              <a:ext cx="381000" cy="2971800"/>
            </a:xfrm>
            <a:prstGeom prst="upArrow">
              <a:avLst>
                <a:gd name="adj1" fmla="val 50000"/>
                <a:gd name="adj2" fmla="val 19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361480" name="AutoShape 8"/>
            <p:cNvSpPr>
              <a:spLocks noChangeArrowheads="1"/>
            </p:cNvSpPr>
            <p:nvPr/>
          </p:nvSpPr>
          <p:spPr bwMode="auto">
            <a:xfrm rot="2496691">
              <a:off x="6544476" y="3249304"/>
              <a:ext cx="381000" cy="2615417"/>
            </a:xfrm>
            <a:prstGeom prst="upArrow">
              <a:avLst>
                <a:gd name="adj1" fmla="val 50000"/>
                <a:gd name="adj2" fmla="val 14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361481" name="AutoShape 9"/>
            <p:cNvSpPr>
              <a:spLocks noChangeArrowheads="1"/>
            </p:cNvSpPr>
            <p:nvPr/>
          </p:nvSpPr>
          <p:spPr bwMode="auto">
            <a:xfrm>
              <a:off x="5181600" y="1620838"/>
              <a:ext cx="381000" cy="4114800"/>
            </a:xfrm>
            <a:prstGeom prst="upArrow">
              <a:avLst>
                <a:gd name="adj1" fmla="val 50000"/>
                <a:gd name="adj2" fmla="val 27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36" name="AutoShape 4"/>
            <p:cNvSpPr>
              <a:spLocks noChangeArrowheads="1"/>
            </p:cNvSpPr>
            <p:nvPr/>
          </p:nvSpPr>
          <p:spPr bwMode="auto">
            <a:xfrm rot="16563811">
              <a:off x="4124781" y="4118848"/>
              <a:ext cx="381000" cy="2210761"/>
            </a:xfrm>
            <a:prstGeom prst="upArrow">
              <a:avLst>
                <a:gd name="adj1" fmla="val 50000"/>
                <a:gd name="adj2" fmla="val 23479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361489" name="Text Box 17"/>
          <p:cNvSpPr txBox="1">
            <a:spLocks noChangeArrowheads="1"/>
          </p:cNvSpPr>
          <p:nvPr/>
        </p:nvSpPr>
        <p:spPr bwMode="auto">
          <a:xfrm>
            <a:off x="3995936" y="1268760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منغوليا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361491" name="Text Box 19"/>
          <p:cNvSpPr txBox="1">
            <a:spLocks noChangeArrowheads="1"/>
          </p:cNvSpPr>
          <p:nvPr/>
        </p:nvSpPr>
        <p:spPr bwMode="auto">
          <a:xfrm>
            <a:off x="2018928" y="3717032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الهند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361493" name="Text Box 21"/>
          <p:cNvSpPr txBox="1">
            <a:spLocks noChangeArrowheads="1"/>
          </p:cNvSpPr>
          <p:nvPr/>
        </p:nvSpPr>
        <p:spPr bwMode="auto">
          <a:xfrm>
            <a:off x="3635375" y="328453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ميانمار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361498" name="Line 26"/>
          <p:cNvSpPr>
            <a:spLocks noChangeShapeType="1"/>
          </p:cNvSpPr>
          <p:nvPr/>
        </p:nvSpPr>
        <p:spPr bwMode="auto">
          <a:xfrm flipV="1">
            <a:off x="0" y="5729288"/>
            <a:ext cx="9144000" cy="76200"/>
          </a:xfrm>
          <a:prstGeom prst="line">
            <a:avLst/>
          </a:prstGeom>
          <a:noFill/>
          <a:ln w="762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361500" name="Text Box 28"/>
          <p:cNvSpPr txBox="1">
            <a:spLocks noChangeArrowheads="1"/>
          </p:cNvSpPr>
          <p:nvPr/>
        </p:nvSpPr>
        <p:spPr bwMode="auto">
          <a:xfrm>
            <a:off x="4575175" y="5410200"/>
            <a:ext cx="1676400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SBC</a:t>
            </a:r>
          </a:p>
        </p:txBody>
      </p:sp>
      <p:sp>
        <p:nvSpPr>
          <p:cNvPr id="361496" name="Text Box 24"/>
          <p:cNvSpPr txBox="1">
            <a:spLocks noChangeArrowheads="1"/>
          </p:cNvSpPr>
          <p:nvPr/>
        </p:nvSpPr>
        <p:spPr bwMode="auto">
          <a:xfrm>
            <a:off x="4572000" y="5075892"/>
            <a:ext cx="1656184" cy="36933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سنغافورة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4139952" y="2348880"/>
            <a:ext cx="216024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الصين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5076056" y="4180215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فيتنام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4572000" y="4628054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ماليزيا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8" name="Text Box 21"/>
          <p:cNvSpPr txBox="1">
            <a:spLocks noChangeArrowheads="1"/>
          </p:cNvSpPr>
          <p:nvPr/>
        </p:nvSpPr>
        <p:spPr bwMode="auto">
          <a:xfrm>
            <a:off x="4427984" y="3732376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تايلاند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30" name="Text Box 17"/>
          <p:cNvSpPr txBox="1">
            <a:spLocks noChangeArrowheads="1"/>
          </p:cNvSpPr>
          <p:nvPr/>
        </p:nvSpPr>
        <p:spPr bwMode="auto">
          <a:xfrm>
            <a:off x="6372200" y="5373216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أندونيسيا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6228184" y="1772816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كوريا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33" name="Text Box 19"/>
          <p:cNvSpPr txBox="1">
            <a:spLocks noChangeArrowheads="1"/>
          </p:cNvSpPr>
          <p:nvPr/>
        </p:nvSpPr>
        <p:spPr bwMode="auto">
          <a:xfrm>
            <a:off x="113928" y="1524124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الأردن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34" name="Text Box 21"/>
          <p:cNvSpPr txBox="1">
            <a:spLocks noChangeArrowheads="1"/>
          </p:cNvSpPr>
          <p:nvPr/>
        </p:nvSpPr>
        <p:spPr bwMode="auto">
          <a:xfrm>
            <a:off x="2300112" y="2715592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نيبال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35" name="Text Box 19"/>
          <p:cNvSpPr txBox="1">
            <a:spLocks noChangeArrowheads="1"/>
          </p:cNvSpPr>
          <p:nvPr/>
        </p:nvSpPr>
        <p:spPr bwMode="auto">
          <a:xfrm>
            <a:off x="1314004" y="5189860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سريلانكا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7" name="Text Box 19">
            <a:extLst>
              <a:ext uri="{FF2B5EF4-FFF2-40B4-BE49-F238E27FC236}">
                <a16:creationId xmlns:a16="http://schemas.microsoft.com/office/drawing/2014/main" id="{A1727416-DA0F-8B45-B7F4-D137E3121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1" y="1076255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إسرائيل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31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61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489" grpId="0" animBg="1"/>
      <p:bldP spid="361491" grpId="0" animBg="1"/>
      <p:bldP spid="361493" grpId="0" animBg="1"/>
      <p:bldP spid="361496" grpId="0" animBg="1"/>
      <p:bldP spid="24" grpId="0" animBg="1"/>
      <p:bldP spid="25" grpId="0" animBg="1"/>
      <p:bldP spid="26" grpId="0" animBg="1"/>
      <p:bldP spid="28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2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230957-4302-7445-9197-8BEBC7985F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373" y="29469"/>
            <a:ext cx="3609555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8043F0-D1AC-6340-BBCD-4C907437D9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4108" y="-1"/>
            <a:ext cx="3729705" cy="6887469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06374" y="29468"/>
            <a:ext cx="1731254" cy="3399531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ar-JO" sz="32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أحصل على بطاقة الصلاة الخاصة بنا</a:t>
            </a:r>
            <a:endParaRPr lang="en-US" sz="32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E27FFD4-8B61-3D42-98A5-916EF71FB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4497" y="6363904"/>
            <a:ext cx="1785257" cy="494096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الخلف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D3BF80A-0C16-6F4C-B0E3-5FCF1DDDD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6871" y="6363904"/>
            <a:ext cx="1785257" cy="494096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الأمام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533169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1425258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ar-JO" sz="32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قادنا الله من آسيا إلى الشرق الأوسط و شمال أفريقيا</a:t>
            </a:r>
            <a:endParaRPr lang="en-US" sz="32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050" name="Picture 2" descr="Examining the Asia-Africa Relationship | Umaizi">
            <a:extLst>
              <a:ext uri="{FF2B5EF4-FFF2-40B4-BE49-F238E27FC236}">
                <a16:creationId xmlns:a16="http://schemas.microsoft.com/office/drawing/2014/main" id="{9C6905B3-FC86-3C40-8808-98BBA711D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54727"/>
            <a:ext cx="9144000" cy="476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Left Arrow 1">
            <a:extLst>
              <a:ext uri="{FF2B5EF4-FFF2-40B4-BE49-F238E27FC236}">
                <a16:creationId xmlns:a16="http://schemas.microsoft.com/office/drawing/2014/main" id="{3B7FECFF-DED0-594D-9213-1A4BC4885DB0}"/>
              </a:ext>
            </a:extLst>
          </p:cNvPr>
          <p:cNvSpPr/>
          <p:nvPr/>
        </p:nvSpPr>
        <p:spPr bwMode="auto">
          <a:xfrm rot="1523978">
            <a:off x="3243943" y="3624498"/>
            <a:ext cx="2209800" cy="424543"/>
          </a:xfrm>
          <a:prstGeom prst="leftArrow">
            <a:avLst/>
          </a:prstGeom>
          <a:solidFill>
            <a:schemeClr val="tx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E27FFD4-8B61-3D42-98A5-916EF71FB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9714" y="4502447"/>
            <a:ext cx="1785257" cy="494096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سنغافورة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D3BF80A-0C16-6F4C-B0E3-5FCF1DDDD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4886" y="3174390"/>
            <a:ext cx="1785257" cy="494096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الأردن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2879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EB9E5E-5B29-2049-A85C-2575DEFE75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5657" y="0"/>
            <a:ext cx="7128587" cy="6858005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 rot="16200000">
            <a:off x="-2883159" y="2883157"/>
            <a:ext cx="6858001" cy="1091681"/>
          </a:xfrm>
          <a:solidFill>
            <a:srgbClr val="C00000"/>
          </a:solidFill>
          <a:effectLst/>
        </p:spPr>
        <p:txBody>
          <a:bodyPr anchor="ctr"/>
          <a:lstStyle/>
          <a:p>
            <a:pPr>
              <a:defRPr/>
            </a:pPr>
            <a:r>
              <a:rPr lang="en-US" sz="8800" b="1" dirty="0">
                <a:effectLst/>
                <a:latin typeface="Arial" charset="0"/>
                <a:ea typeface="ＭＳ Ｐゴシック" charset="0"/>
                <a:cs typeface="ＭＳ Ｐゴシック" charset="0"/>
              </a:rPr>
              <a:t>Arabic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DB883D-8B26-F64C-905F-194DC4B359B0}"/>
              </a:ext>
            </a:extLst>
          </p:cNvPr>
          <p:cNvSpPr txBox="1"/>
          <p:nvPr/>
        </p:nvSpPr>
        <p:spPr>
          <a:xfrm>
            <a:off x="-2413416" y="38075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 charset="0"/>
              <a:cs typeface="+mn-cs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1B438F9-0883-D146-A791-C4F1DD824509}"/>
              </a:ext>
            </a:extLst>
          </p:cNvPr>
          <p:cNvSpPr txBox="1">
            <a:spLocks noChangeArrowheads="1"/>
          </p:cNvSpPr>
          <p:nvPr/>
        </p:nvSpPr>
        <p:spPr bwMode="auto">
          <a:xfrm rot="21020509">
            <a:off x="1569095" y="3696975"/>
            <a:ext cx="6900596" cy="148529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108" charset="-128"/>
                <a:cs typeface="Arial"/>
              </a:rPr>
              <a:t>Dr. Rick Griffith</a:t>
            </a:r>
            <a:endParaRPr kumimoji="0" lang="ar-SA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108" charset="-128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429C74-E870-9F4A-88C1-A972C2C90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18812">
            <a:off x="1258521" y="1535421"/>
            <a:ext cx="75184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5846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848600" cy="838200"/>
          </a:xfrm>
          <a:solidFill>
            <a:schemeClr val="tx1"/>
          </a:solidFill>
          <a:ln w="38100" cap="flat" algn="ctr">
            <a:solidFill>
              <a:srgbClr val="000000"/>
            </a:solidFill>
            <a:headEnd type="none" w="med" len="med"/>
            <a:tailEnd type="none" w="med" len="med"/>
          </a:ln>
        </p:spPr>
        <p:txBody>
          <a:bodyPr/>
          <a:lstStyle/>
          <a:p>
            <a:pPr eaLnBrk="1" hangingPunct="1">
              <a:defRPr/>
            </a:pPr>
            <a:r>
              <a:rPr lang="ar-SA" altLang="zh-CN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وصف المساق </a:t>
            </a:r>
            <a:endParaRPr lang="en-US" altLang="zh-CN" dirty="0">
              <a:solidFill>
                <a:srgbClr val="00009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40292" name="Text Box 1028"/>
          <p:cNvSpPr txBox="1">
            <a:spLocks noChangeArrowheads="1"/>
          </p:cNvSpPr>
          <p:nvPr/>
        </p:nvSpPr>
        <p:spPr bwMode="auto">
          <a:xfrm>
            <a:off x="8578850" y="152400"/>
            <a:ext cx="327025" cy="400050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latin typeface="Arial"/>
                <a:ea typeface="+mn-ea"/>
                <a:cs typeface="Arial"/>
              </a:rPr>
              <a:t>1</a:t>
            </a:r>
          </a:p>
        </p:txBody>
      </p:sp>
      <p:sp>
        <p:nvSpPr>
          <p:cNvPr id="140293" name="Rectangle 1029"/>
          <p:cNvSpPr>
            <a:spLocks noChangeArrowheads="1"/>
          </p:cNvSpPr>
          <p:nvPr/>
        </p:nvSpPr>
        <p:spPr bwMode="auto">
          <a:xfrm>
            <a:off x="457200" y="1219200"/>
            <a:ext cx="8382000" cy="49117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58866" dir="3765876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marL="342900" indent="-342900" algn="r" rtl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ar-SA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هذا المساق هو الثاني في سلسلة مساقات مسحية للعهد الجديد في المستوى المتقدم، و يتم التركيز على التفسيرات التاريخية و الثقافية و الأدبية لرسائل بولس و التي تركز على اللاهوت الذي تعطيه هذه الرسائل للكنيسة و كيف يمكن عيشه اليوم . </a:t>
            </a:r>
          </a:p>
        </p:txBody>
      </p:sp>
    </p:spTree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04800"/>
            <a:ext cx="7467600" cy="762000"/>
          </a:xfrm>
          <a:solidFill>
            <a:schemeClr val="tx1"/>
          </a:solidFill>
          <a:ln w="38100" cap="flat" algn="ctr">
            <a:solidFill>
              <a:srgbClr val="000000"/>
            </a:solidFill>
            <a:headEnd type="none" w="med" len="med"/>
            <a:tailEnd type="none" w="med" len="med"/>
          </a:ln>
        </p:spPr>
        <p:txBody>
          <a:bodyPr/>
          <a:lstStyle/>
          <a:p>
            <a:pPr eaLnBrk="1" hangingPunct="1">
              <a:defRPr/>
            </a:pPr>
            <a:r>
              <a:rPr lang="ar-SA" altLang="zh-CN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أهداف المساق </a:t>
            </a:r>
            <a:endParaRPr lang="en-US" altLang="zh-CN" dirty="0">
              <a:solidFill>
                <a:srgbClr val="00009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50914" name="Text Box 15"/>
          <p:cNvSpPr txBox="1">
            <a:spLocks noChangeArrowheads="1"/>
          </p:cNvSpPr>
          <p:nvPr/>
        </p:nvSpPr>
        <p:spPr bwMode="auto">
          <a:xfrm>
            <a:off x="8578850" y="152400"/>
            <a:ext cx="355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14352" name="Rectangle 16"/>
          <p:cNvSpPr>
            <a:spLocks noChangeArrowheads="1"/>
          </p:cNvSpPr>
          <p:nvPr/>
        </p:nvSpPr>
        <p:spPr bwMode="auto">
          <a:xfrm>
            <a:off x="0" y="1219200"/>
            <a:ext cx="9144000" cy="5638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468313" indent="-468313" algn="r" rtl="1">
              <a:lnSpc>
                <a:spcPct val="90000"/>
              </a:lnSpc>
              <a:buClr>
                <a:schemeClr val="tx2"/>
              </a:buClr>
              <a:buSzPct val="75000"/>
              <a:buFont typeface="Wingdings" charset="0"/>
              <a:buNone/>
              <a:defRPr/>
            </a:pPr>
            <a:r>
              <a:rPr lang="ar-SA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مع نهاية هذا الجزء من المساق سوف يكون الطالب قادراً على :</a:t>
            </a:r>
            <a:endParaRPr lang="en-US" altLang="zh-CN" sz="32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468313" indent="-468313" algn="r" rtl="1">
              <a:lnSpc>
                <a:spcPct val="90000"/>
              </a:lnSpc>
              <a:buClr>
                <a:schemeClr val="tx2"/>
              </a:buClr>
              <a:buSzPct val="75000"/>
              <a:buFont typeface="Wingdings" charset="0"/>
              <a:buNone/>
              <a:defRPr/>
            </a:pPr>
            <a:endParaRPr lang="ar-SA" altLang="zh-CN" sz="32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468313" indent="-468313" algn="r" rtl="1">
              <a:lnSpc>
                <a:spcPct val="90000"/>
              </a:lnSpc>
              <a:buClr>
                <a:schemeClr val="tx2"/>
              </a:buClr>
              <a:buSzPct val="75000"/>
              <a:buFont typeface="Wingdings" charset="0"/>
              <a:buNone/>
              <a:defRPr/>
            </a:pPr>
            <a:r>
              <a:rPr lang="ar-SA" altLang="zh-CN" sz="32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أ</a:t>
            </a:r>
            <a:r>
              <a:rPr lang="ar-SA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. معرفة الكاتب، التاريخ، الأصل، المستلمين، المناسبة، الخصائص، الحجة و ملائمة كل رسالة </a:t>
            </a:r>
            <a:r>
              <a:rPr lang="ar-SA" altLang="zh-CN" sz="32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بولسية</a:t>
            </a:r>
            <a:r>
              <a:rPr lang="ar-SA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.</a:t>
            </a:r>
          </a:p>
          <a:p>
            <a:pPr marL="468313" indent="-468313" algn="r" rtl="1">
              <a:lnSpc>
                <a:spcPct val="90000"/>
              </a:lnSpc>
              <a:buClr>
                <a:schemeClr val="tx2"/>
              </a:buClr>
              <a:buSzPct val="75000"/>
              <a:buFont typeface="Wingdings" charset="0"/>
              <a:buNone/>
              <a:defRPr/>
            </a:pPr>
            <a:endParaRPr lang="en-US" altLang="zh-CN" sz="14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468313" indent="-468313" algn="r" rtl="1">
              <a:lnSpc>
                <a:spcPct val="90000"/>
              </a:lnSpc>
              <a:buClr>
                <a:schemeClr val="tx2"/>
              </a:buClr>
              <a:buSzPct val="75000"/>
              <a:buFont typeface="Wingdings" charset="0"/>
              <a:buNone/>
              <a:defRPr/>
            </a:pPr>
            <a:r>
              <a:rPr lang="ar-SA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ب. وضع الرسائل </a:t>
            </a:r>
            <a:r>
              <a:rPr lang="ar-SA" altLang="zh-CN" sz="32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البولسية</a:t>
            </a:r>
            <a:r>
              <a:rPr lang="ar-SA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في الترتيب الزمني </a:t>
            </a:r>
            <a:r>
              <a:rPr lang="ar-SA" altLang="zh-CN" sz="32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بالإرتباط</a:t>
            </a:r>
            <a:r>
              <a:rPr lang="ar-SA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مع سفر الأعمال، التاريخ الروماني و التاريخ اليهودي </a:t>
            </a:r>
          </a:p>
          <a:p>
            <a:pPr marL="468313" indent="-468313" algn="r" rtl="1">
              <a:lnSpc>
                <a:spcPct val="90000"/>
              </a:lnSpc>
              <a:buClr>
                <a:schemeClr val="tx2"/>
              </a:buClr>
              <a:buSzPct val="75000"/>
              <a:buFont typeface="Wingdings" charset="0"/>
              <a:buNone/>
              <a:defRPr/>
            </a:pPr>
            <a:endParaRPr lang="en-US" altLang="zh-CN" sz="14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468313" indent="-468313" algn="r" rtl="1">
              <a:lnSpc>
                <a:spcPct val="90000"/>
              </a:lnSpc>
              <a:buClr>
                <a:schemeClr val="tx2"/>
              </a:buClr>
              <a:buSzPct val="75000"/>
              <a:buFont typeface="Wingdings" charset="0"/>
              <a:buNone/>
              <a:defRPr/>
            </a:pPr>
            <a:r>
              <a:rPr lang="ar-SA" altLang="zh-CN" sz="32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ت</a:t>
            </a:r>
            <a:r>
              <a:rPr lang="ar-SA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. إما 1) تعليم المحتوى الأساسي لخمس رسائل </a:t>
            </a:r>
            <a:r>
              <a:rPr lang="ar-SA" altLang="zh-CN" sz="32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بولسية</a:t>
            </a:r>
            <a:r>
              <a:rPr lang="ar-SA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بالعربية أو الإنجليزية أو 2) التحضير لتعليم إحدى رسائل بولس بالعربية من خلال ترجمة شرائح العرض من الإنجليزية إلى العربية .</a:t>
            </a:r>
          </a:p>
          <a:p>
            <a:pPr marL="468313" indent="-468313" algn="r" rtl="1">
              <a:lnSpc>
                <a:spcPct val="90000"/>
              </a:lnSpc>
              <a:buClr>
                <a:schemeClr val="tx2"/>
              </a:buClr>
              <a:buSzPct val="75000"/>
              <a:buFont typeface="Wingdings" charset="0"/>
              <a:buNone/>
              <a:defRPr/>
            </a:pPr>
            <a:endParaRPr lang="en-US" altLang="zh-CN" sz="18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468313" indent="-468313" algn="r" rtl="1">
              <a:lnSpc>
                <a:spcPct val="90000"/>
              </a:lnSpc>
              <a:buClr>
                <a:schemeClr val="tx2"/>
              </a:buClr>
              <a:buSzPct val="75000"/>
              <a:buFont typeface="Wingdings" charset="0"/>
              <a:buNone/>
              <a:defRPr/>
            </a:pPr>
            <a:r>
              <a:rPr lang="ar-SA" altLang="zh-CN" sz="32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ث</a:t>
            </a:r>
            <a:r>
              <a:rPr lang="ar-SA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. تفسير مساهمة بولس الفريدة في لاهوت العهد الجديد – و خصوصاً علم الخلاص 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3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3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3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3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3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3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2" grpId="0" uiExpand="1" build="p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21" name="Picture 9" descr="j0316779"/>
          <p:cNvPicPr>
            <a:picLocks noChangeAspect="1" noChangeArrowheads="1"/>
          </p:cNvPicPr>
          <p:nvPr/>
        </p:nvPicPr>
        <p:blipFill>
          <a:blip r:embed="rId3">
            <a:lum bright="-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762000"/>
          </a:xfrm>
          <a:solidFill>
            <a:schemeClr val="tx1"/>
          </a:solidFill>
          <a:ln w="38100" cap="flat" algn="ctr">
            <a:solidFill>
              <a:srgbClr val="000000"/>
            </a:solidFill>
            <a:headEnd type="none" w="med" len="med"/>
            <a:tailEnd type="none" w="med" len="med"/>
          </a:ln>
        </p:spPr>
        <p:txBody>
          <a:bodyPr/>
          <a:lstStyle/>
          <a:p>
            <a:pPr eaLnBrk="1" hangingPunct="1">
              <a:defRPr/>
            </a:pPr>
            <a:r>
              <a:rPr lang="ar-JO" altLang="zh-CN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فوائد الإنترنت</a:t>
            </a:r>
            <a:endParaRPr lang="en-US" altLang="zh-CN" dirty="0">
              <a:solidFill>
                <a:srgbClr val="00009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41316" name="Text Box 4"/>
          <p:cNvSpPr txBox="1">
            <a:spLocks noChangeArrowheads="1"/>
          </p:cNvSpPr>
          <p:nvPr/>
        </p:nvSpPr>
        <p:spPr bwMode="auto">
          <a:xfrm>
            <a:off x="8578851" y="152401"/>
            <a:ext cx="357790" cy="461665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ar-JO" sz="2400" b="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lang="en-US" sz="24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1319" name="Rectangle 7"/>
          <p:cNvSpPr>
            <a:spLocks noChangeArrowheads="1"/>
          </p:cNvSpPr>
          <p:nvPr/>
        </p:nvSpPr>
        <p:spPr bwMode="auto">
          <a:xfrm>
            <a:off x="1828800" y="1752600"/>
            <a:ext cx="6400800" cy="51054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609600" indent="-609600" algn="r" eaLnBrk="1" hangingPunct="1">
              <a:spcBef>
                <a:spcPct val="20000"/>
              </a:spcBef>
              <a:buClr>
                <a:srgbClr val="FFFF00"/>
              </a:buClr>
              <a:buSzPct val="75000"/>
              <a:defRPr/>
            </a:pPr>
            <a:r>
              <a:rPr lang="ar-JO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أ.</a:t>
            </a:r>
            <a:r>
              <a:rPr lang="ar-JO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  الفائدة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SimSun" charset="0"/>
              <a:cs typeface="SimSun" charset="0"/>
            </a:endParaRPr>
          </a:p>
          <a:p>
            <a:pPr marL="609600" indent="-609600" algn="r" eaLnBrk="1" hangingPunct="1">
              <a:spcBef>
                <a:spcPct val="20000"/>
              </a:spcBef>
              <a:buClr>
                <a:srgbClr val="FFFF00"/>
              </a:buClr>
              <a:buSzPct val="75000"/>
              <a:defRPr/>
            </a:pPr>
            <a:r>
              <a:rPr lang="ar-JO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ب.</a:t>
            </a:r>
            <a:r>
              <a:rPr lang="ar-JO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 التعلم الأفضل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SimSun" charset="0"/>
              <a:cs typeface="SimSun" charset="0"/>
            </a:endParaRPr>
          </a:p>
          <a:p>
            <a:pPr marL="609600" indent="-609600" algn="r" eaLnBrk="1" hangingPunct="1">
              <a:spcBef>
                <a:spcPct val="20000"/>
              </a:spcBef>
              <a:buClr>
                <a:srgbClr val="FFFF00"/>
              </a:buClr>
              <a:buSzPct val="75000"/>
              <a:defRPr/>
            </a:pPr>
            <a:r>
              <a:rPr lang="ar-JO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ج.</a:t>
            </a:r>
            <a:r>
              <a:rPr lang="ar-JO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 إعداد الآخرين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SimSun" charset="0"/>
              <a:cs typeface="SimSun" charset="0"/>
            </a:endParaRPr>
          </a:p>
          <a:p>
            <a:pPr marL="609600" indent="-609600" algn="r" eaLnBrk="1" hangingPunct="1">
              <a:spcBef>
                <a:spcPct val="20000"/>
              </a:spcBef>
              <a:buClr>
                <a:srgbClr val="FFFF00"/>
              </a:buClr>
              <a:buSzPct val="75000"/>
              <a:defRPr/>
            </a:pPr>
            <a:r>
              <a:rPr lang="ar-JO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د.</a:t>
            </a:r>
            <a:r>
              <a:rPr lang="ar-JO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 إختصار الوقت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9181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1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1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1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13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13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13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13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13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13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9" grpId="0" build="p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22225" y="1588"/>
            <a:ext cx="9121751" cy="1064884"/>
          </a:xfrm>
        </p:spPr>
        <p:txBody>
          <a:bodyPr/>
          <a:lstStyle/>
          <a:p>
            <a:pPr>
              <a:defRPr/>
            </a:pPr>
            <a:r>
              <a:rPr lang="ar-JO" sz="6000" dirty="0">
                <a:latin typeface="Arial" charset="0"/>
                <a:ea typeface="ＭＳ Ｐゴシック" charset="0"/>
              </a:rPr>
              <a:t>مواقعنا الأربعة</a:t>
            </a:r>
            <a:endParaRPr lang="en-US" sz="6000" dirty="0">
              <a:latin typeface="Arial" charset="0"/>
              <a:ea typeface="ＭＳ Ｐゴシック" charset="0"/>
            </a:endParaRPr>
          </a:p>
        </p:txBody>
      </p:sp>
      <p:grpSp>
        <p:nvGrpSpPr>
          <p:cNvPr id="6" name="Group 12"/>
          <p:cNvGrpSpPr>
            <a:grpSpLocks/>
          </p:cNvGrpSpPr>
          <p:nvPr/>
        </p:nvGrpSpPr>
        <p:grpSpPr bwMode="auto">
          <a:xfrm>
            <a:off x="3851398" y="3734643"/>
            <a:ext cx="5545138" cy="3006725"/>
            <a:chOff x="3851920" y="3789040"/>
            <a:chExt cx="5544616" cy="3007048"/>
          </a:xfrm>
        </p:grpSpPr>
        <p:pic>
          <p:nvPicPr>
            <p:cNvPr id="555013" name="Picture 5" descr="moodle grab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4722" y="3789040"/>
              <a:ext cx="4799278" cy="3007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Subtitle 2"/>
            <p:cNvSpPr txBox="1">
              <a:spLocks/>
            </p:cNvSpPr>
            <p:nvPr/>
          </p:nvSpPr>
          <p:spPr bwMode="auto">
            <a:xfrm>
              <a:off x="3851920" y="4509842"/>
              <a:ext cx="5544616" cy="1224093"/>
            </a:xfrm>
            <a:prstGeom prst="rect">
              <a:avLst/>
            </a:prstGeom>
            <a:noFill/>
            <a:ln w="9525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92075" tIns="46038" rIns="92075" bIns="46038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charset="0"/>
                <a:buNone/>
                <a:defRPr/>
              </a:pPr>
              <a:r>
                <a:rPr lang="en-US" sz="3200" b="1" dirty="0">
                  <a:solidFill>
                    <a:srgbClr val="04040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cs typeface="Arial" charset="0"/>
                </a:rPr>
                <a:t>Moodle</a:t>
              </a:r>
              <a:br>
                <a:rPr lang="en-US" sz="3200" b="1" dirty="0">
                  <a:solidFill>
                    <a:srgbClr val="04040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cs typeface="Arial" charset="0"/>
                </a:rPr>
              </a:br>
              <a:r>
                <a:rPr lang="en-US" sz="3200" b="1" dirty="0">
                  <a:solidFill>
                    <a:srgbClr val="04040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cs typeface="Arial" charset="0"/>
                </a:rPr>
                <a:t>(Reading &amp; Exams)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-108520" y="1300430"/>
            <a:ext cx="5545138" cy="2794576"/>
            <a:chOff x="-252536" y="2996952"/>
            <a:chExt cx="5545138" cy="2794576"/>
          </a:xfrm>
        </p:grpSpPr>
        <p:grpSp>
          <p:nvGrpSpPr>
            <p:cNvPr id="12" name="Group 11"/>
            <p:cNvGrpSpPr/>
            <p:nvPr/>
          </p:nvGrpSpPr>
          <p:grpSpPr>
            <a:xfrm>
              <a:off x="-36512" y="2996952"/>
              <a:ext cx="4951648" cy="2794576"/>
              <a:chOff x="-19608" y="692696"/>
              <a:chExt cx="9146817" cy="5530880"/>
            </a:xfrm>
          </p:grpSpPr>
          <p:pic>
            <p:nvPicPr>
              <p:cNvPr id="13" name="Picture 12" descr="Screen Shot 2015-12-12 at 9.41.12 PM.png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16791" y="1197992"/>
                <a:ext cx="9144000" cy="5025584"/>
              </a:xfrm>
              <a:prstGeom prst="rect">
                <a:avLst/>
              </a:prstGeom>
            </p:spPr>
          </p:pic>
          <p:pic>
            <p:nvPicPr>
              <p:cNvPr id="14" name="Picture 13" descr="Screen Shot 2015-12-12 at 9.41.12 PM.png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19608" y="692696"/>
                <a:ext cx="9144000" cy="837953"/>
              </a:xfrm>
              <a:prstGeom prst="rect">
                <a:avLst/>
              </a:prstGeom>
            </p:spPr>
          </p:pic>
        </p:grpSp>
        <p:sp>
          <p:nvSpPr>
            <p:cNvPr id="4" name="Subtitle 2"/>
            <p:cNvSpPr txBox="1">
              <a:spLocks/>
            </p:cNvSpPr>
            <p:nvPr/>
          </p:nvSpPr>
          <p:spPr bwMode="auto">
            <a:xfrm>
              <a:off x="-252536" y="3861221"/>
              <a:ext cx="5545138" cy="1223963"/>
            </a:xfrm>
            <a:prstGeom prst="rect">
              <a:avLst/>
            </a:prstGeom>
            <a:noFill/>
            <a:ln w="9525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92075" tIns="46038" rIns="92075" bIns="46038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charset="0"/>
                <a:buNone/>
                <a:defRPr/>
              </a:pPr>
              <a:r>
                <a:rPr lang="en-US" sz="3200" b="1" dirty="0">
                  <a:effectLst>
                    <a:glow rad="228600">
                      <a:schemeClr val="bg2"/>
                    </a:glow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BibleStudyDownloads.org</a:t>
              </a:r>
            </a:p>
            <a:p>
              <a:pPr algn="ctr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charset="0"/>
                <a:buNone/>
                <a:defRPr/>
              </a:pPr>
              <a:r>
                <a:rPr lang="en-US" sz="3200" b="1" dirty="0">
                  <a:effectLst>
                    <a:glow rad="228600">
                      <a:schemeClr val="bg2"/>
                    </a:glow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(Downloads)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63460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5B829F-C175-7A4E-85FE-8C21E5905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7744"/>
            <a:ext cx="894409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450" y="4481439"/>
            <a:ext cx="5573711" cy="2376562"/>
          </a:xfrm>
        </p:spPr>
        <p:txBody>
          <a:bodyPr/>
          <a:lstStyle/>
          <a:p>
            <a:pPr rtl="1">
              <a:defRPr/>
            </a:pPr>
            <a:r>
              <a:rPr lang="ar-JO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كيرت (</a:t>
            </a:r>
            <a:r>
              <a:rPr lang="en-US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35</a:t>
            </a:r>
            <a:r>
              <a:rPr lang="ar-JO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) و كارا يمتلكون شركة أعمال استشارية قرب مدينة سياتل</a:t>
            </a:r>
            <a:endParaRPr lang="en-US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4956676"/>
      </p:ext>
    </p:extLst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1745C6-41E2-9B43-A36A-EC7F3348D10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66800"/>
            <a:ext cx="9144000" cy="5004673"/>
          </a:xfrm>
          <a:prstGeom prst="rect">
            <a:avLst/>
          </a:prstGeom>
        </p:spPr>
      </p:pic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chemeClr val="tx1"/>
          </a:solidFill>
          <a:ln w="38100" cap="flat" algn="ctr">
            <a:solidFill>
              <a:srgbClr val="000000"/>
            </a:solidFill>
            <a:headEnd type="none" w="med" len="med"/>
            <a:tailEnd type="none" w="med" len="med"/>
          </a:ln>
        </p:spPr>
        <p:txBody>
          <a:bodyPr/>
          <a:lstStyle/>
          <a:p>
            <a:pPr eaLnBrk="1" hangingPunct="1">
              <a:defRPr/>
            </a:pPr>
            <a:r>
              <a:rPr lang="ar-JO" altLang="zh-CN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كيفية الدخول إلى برنامج مودل ...</a:t>
            </a:r>
            <a:endParaRPr lang="en-US" altLang="zh-CN" dirty="0">
              <a:solidFill>
                <a:srgbClr val="00009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23908" name="Text Box 4"/>
          <p:cNvSpPr txBox="1">
            <a:spLocks noChangeArrowheads="1"/>
          </p:cNvSpPr>
          <p:nvPr/>
        </p:nvSpPr>
        <p:spPr bwMode="auto">
          <a:xfrm>
            <a:off x="8578850" y="152400"/>
            <a:ext cx="336550" cy="457200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latin typeface="Times New Roman" pitchFamily="-105" charset="0"/>
                <a:ea typeface="+mn-ea"/>
                <a:cs typeface="+mn-cs"/>
              </a:rPr>
              <a:t>1</a:t>
            </a:r>
          </a:p>
        </p:txBody>
      </p:sp>
      <p:sp>
        <p:nvSpPr>
          <p:cNvPr id="123909" name="Rectangle 5"/>
          <p:cNvSpPr>
            <a:spLocks noChangeArrowheads="1"/>
          </p:cNvSpPr>
          <p:nvPr/>
        </p:nvSpPr>
        <p:spPr bwMode="auto">
          <a:xfrm>
            <a:off x="4191000" y="4191000"/>
            <a:ext cx="4953000" cy="2667000"/>
          </a:xfrm>
          <a:prstGeom prst="rect">
            <a:avLst/>
          </a:prstGeom>
          <a:solidFill>
            <a:srgbClr val="000090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Log on at the link JETS gave you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Type your email address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Type your password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Click on the Pauline course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Take your quiz or post a message</a:t>
            </a:r>
          </a:p>
        </p:txBody>
      </p:sp>
    </p:spTree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2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pic>
        <p:nvPicPr>
          <p:cNvPr id="56013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400000">
            <a:off x="-1162843" y="1159669"/>
            <a:ext cx="6858000" cy="453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834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787901" y="115889"/>
            <a:ext cx="4176713" cy="6670675"/>
          </a:xfrm>
        </p:spPr>
        <p:txBody>
          <a:bodyPr/>
          <a:lstStyle/>
          <a:p>
            <a:pPr eaLnBrk="1" hangingPunct="1"/>
            <a:r>
              <a:rPr lang="ar-JO" sz="60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يرافق الإمتحان النهائي كتاب مغلق</a:t>
            </a:r>
            <a:endParaRPr lang="en-US" b="1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4439" y="1989139"/>
            <a:ext cx="2408237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78834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48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8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83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2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/>
          <p:cNvSpPr/>
          <p:nvPr/>
        </p:nvSpPr>
        <p:spPr bwMode="auto">
          <a:xfrm>
            <a:off x="1" y="717549"/>
            <a:ext cx="3898900" cy="2651760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-112" charset="0"/>
              <a:ea typeface="ＭＳ Ｐゴシック" charset="0"/>
            </a:endParaRPr>
          </a:p>
        </p:txBody>
      </p:sp>
      <p:sp>
        <p:nvSpPr>
          <p:cNvPr id="322563" name="Title 1"/>
          <p:cNvSpPr>
            <a:spLocks noGrp="1"/>
          </p:cNvSpPr>
          <p:nvPr>
            <p:ph type="title"/>
          </p:nvPr>
        </p:nvSpPr>
        <p:spPr>
          <a:xfrm>
            <a:off x="1116014" y="1"/>
            <a:ext cx="7034212" cy="773113"/>
          </a:xfrm>
          <a:solidFill>
            <a:schemeClr val="tx1"/>
          </a:solidFill>
        </p:spPr>
        <p:txBody>
          <a:bodyPr/>
          <a:lstStyle/>
          <a:p>
            <a:r>
              <a:rPr lang="ar-JO" sz="36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تقدير طالب التخرج</a:t>
            </a:r>
            <a:endParaRPr lang="en-US" b="1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08746" y="634364"/>
            <a:ext cx="3047999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3302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بمعدل 4 علامات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3302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1520" y="1568986"/>
            <a:ext cx="3597355" cy="707886"/>
          </a:xfrm>
          <a:prstGeom prst="rect">
            <a:avLst/>
          </a:prstGeom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3302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القراءات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3302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322566" name="Picture 3" descr="rev intro requirements king-strategy-clip-ar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9" y="2492897"/>
            <a:ext cx="27559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own Arrow 6"/>
          <p:cNvSpPr>
            <a:spLocks noChangeArrowheads="1"/>
          </p:cNvSpPr>
          <p:nvPr/>
        </p:nvSpPr>
        <p:spPr bwMode="auto">
          <a:xfrm rot="7180350">
            <a:off x="2365843" y="2778587"/>
            <a:ext cx="1358900" cy="616368"/>
          </a:xfrm>
          <a:prstGeom prst="downArrow">
            <a:avLst>
              <a:gd name="adj1" fmla="val 50000"/>
              <a:gd name="adj2" fmla="val 4998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1" name="Cloud 10"/>
          <p:cNvSpPr/>
          <p:nvPr/>
        </p:nvSpPr>
        <p:spPr bwMode="auto">
          <a:xfrm>
            <a:off x="5080001" y="673100"/>
            <a:ext cx="3898900" cy="2651760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-112" charset="0"/>
              <a:ea typeface="ＭＳ Ｐゴシック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52514" y="1713002"/>
            <a:ext cx="3839967" cy="707886"/>
          </a:xfrm>
          <a:prstGeom prst="rect">
            <a:avLst/>
          </a:prstGeom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3302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البحث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3302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3" name="Down Arrow 12"/>
          <p:cNvSpPr>
            <a:spLocks noChangeArrowheads="1"/>
          </p:cNvSpPr>
          <p:nvPr/>
        </p:nvSpPr>
        <p:spPr bwMode="auto">
          <a:xfrm rot="13985795">
            <a:off x="5309078" y="2638328"/>
            <a:ext cx="1357313" cy="616368"/>
          </a:xfrm>
          <a:prstGeom prst="downArrow">
            <a:avLst>
              <a:gd name="adj1" fmla="val 50000"/>
              <a:gd name="adj2" fmla="val 50045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8534400" y="1"/>
            <a:ext cx="609600" cy="4616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4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4" name="Cloud 13"/>
          <p:cNvSpPr/>
          <p:nvPr/>
        </p:nvSpPr>
        <p:spPr bwMode="auto">
          <a:xfrm>
            <a:off x="-31923" y="4305632"/>
            <a:ext cx="3898900" cy="2651760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-112" charset="0"/>
              <a:ea typeface="ＭＳ Ｐゴシック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79512" y="5373216"/>
            <a:ext cx="3597355" cy="707886"/>
          </a:xfrm>
          <a:prstGeom prst="rect">
            <a:avLst/>
          </a:prstGeom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3302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المشروع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3302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7" name="Down Arrow 16"/>
          <p:cNvSpPr>
            <a:spLocks noChangeArrowheads="1"/>
          </p:cNvSpPr>
          <p:nvPr/>
        </p:nvSpPr>
        <p:spPr bwMode="auto">
          <a:xfrm rot="3443794">
            <a:off x="2364623" y="4468057"/>
            <a:ext cx="1358900" cy="616368"/>
          </a:xfrm>
          <a:prstGeom prst="downArrow">
            <a:avLst>
              <a:gd name="adj1" fmla="val 50000"/>
              <a:gd name="adj2" fmla="val 4998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8" name="Cloud 17"/>
          <p:cNvSpPr/>
          <p:nvPr/>
        </p:nvSpPr>
        <p:spPr bwMode="auto">
          <a:xfrm>
            <a:off x="5048077" y="4261183"/>
            <a:ext cx="3898900" cy="2651760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-112" charset="0"/>
              <a:ea typeface="ＭＳ Ｐゴシック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076058" y="5661248"/>
            <a:ext cx="3839967" cy="707886"/>
          </a:xfrm>
          <a:prstGeom prst="rect">
            <a:avLst/>
          </a:prstGeom>
          <a:effectLst/>
        </p:spPr>
        <p:txBody>
          <a:bodyPr>
            <a:spAutoFit/>
          </a:bodyPr>
          <a:lstStyle/>
          <a:p>
            <a:pPr lvl="0" algn="ctr" eaLnBrk="0" hangingPunct="0">
              <a:defRPr/>
            </a:pPr>
            <a:r>
              <a:rPr lang="ar-JO" sz="4000" b="1" dirty="0">
                <a:solidFill>
                  <a:srgbClr val="FFFFFF"/>
                </a:solidFill>
                <a:effectLst>
                  <a:glow rad="3302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امتحانان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3302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0" name="Down Arrow 19"/>
          <p:cNvSpPr>
            <a:spLocks noChangeArrowheads="1"/>
          </p:cNvSpPr>
          <p:nvPr/>
        </p:nvSpPr>
        <p:spPr bwMode="auto">
          <a:xfrm rot="18368046">
            <a:off x="5383117" y="4503325"/>
            <a:ext cx="1357313" cy="616368"/>
          </a:xfrm>
          <a:prstGeom prst="downArrow">
            <a:avLst>
              <a:gd name="adj1" fmla="val 50000"/>
              <a:gd name="adj2" fmla="val 50045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8755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animBg="1"/>
      <p:bldP spid="12" grpId="0"/>
      <p:bldP spid="13" grpId="0" animBg="1"/>
      <p:bldP spid="16" grpId="0"/>
      <p:bldP spid="17" grpId="0" animBg="1"/>
      <p:bldP spid="19" grpId="0"/>
      <p:bldP spid="2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pPr eaLnBrk="1" hangingPunct="1">
              <a:defRPr/>
            </a:pPr>
            <a:r>
              <a:rPr lang="ar-JO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أمور أخرى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568322" name="Picture 5" descr="j022971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51675" y="762000"/>
            <a:ext cx="1787525" cy="1820863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8323" name="Text Box 4"/>
          <p:cNvSpPr txBox="1">
            <a:spLocks noChangeArrowheads="1"/>
          </p:cNvSpPr>
          <p:nvPr/>
        </p:nvSpPr>
        <p:spPr bwMode="auto">
          <a:xfrm>
            <a:off x="8578850" y="152400"/>
            <a:ext cx="355600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ar-JO" b="1" dirty="0">
                <a:latin typeface="Arial" charset="0"/>
                <a:cs typeface="Arial" charset="0"/>
              </a:rPr>
              <a:t>7</a:t>
            </a:r>
            <a:endParaRPr lang="en-US" dirty="0">
              <a:latin typeface="Arial" charset="0"/>
              <a:cs typeface="Arial" charset="0"/>
            </a:endParaRPr>
          </a:p>
        </p:txBody>
      </p:sp>
      <p:pic>
        <p:nvPicPr>
          <p:cNvPr id="16391" name="Picture 7" descr="j023356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61288" y="5568950"/>
            <a:ext cx="1382712" cy="128905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3" name="Rectangle 9"/>
          <p:cNvSpPr>
            <a:spLocks noChangeArrowheads="1"/>
          </p:cNvSpPr>
          <p:nvPr/>
        </p:nvSpPr>
        <p:spPr bwMode="auto">
          <a:xfrm>
            <a:off x="304800" y="1717675"/>
            <a:ext cx="8839200" cy="51403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609600" indent="-609600" algn="ctr">
              <a:buClr>
                <a:schemeClr val="tx2"/>
              </a:buClr>
              <a:buSzPct val="75000"/>
              <a:defRPr/>
            </a:pPr>
            <a:r>
              <a:rPr lang="ar-JO" altLang="zh-CN" sz="3600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نسخ الملاحظات الصفية</a:t>
            </a:r>
            <a:r>
              <a:rPr lang="en-US" altLang="zh-CN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endParaRPr lang="en-US" sz="36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609600" indent="-609600" algn="ctr">
              <a:buClr>
                <a:schemeClr val="tx2"/>
              </a:buClr>
              <a:buSzPct val="75000"/>
              <a:buFontTx/>
              <a:buChar char="•"/>
              <a:defRPr/>
            </a:pPr>
            <a:endParaRPr lang="en-US" altLang="zh-CN" sz="2800" u="sng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609600" indent="-609600" algn="ctr">
              <a:buClr>
                <a:schemeClr val="tx2"/>
              </a:buClr>
              <a:buSzPct val="75000"/>
              <a:defRPr/>
            </a:pPr>
            <a:r>
              <a:rPr lang="ar-JO" altLang="zh-CN" sz="3600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للتواصل معي :</a:t>
            </a:r>
            <a:endParaRPr lang="en-US" altLang="zh-CN" sz="36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609600" indent="-609600" algn="ctr">
              <a:buClr>
                <a:schemeClr val="tx2"/>
              </a:buClr>
              <a:buSzPct val="75000"/>
              <a:defRPr/>
            </a:pPr>
            <a:endParaRPr lang="en-US" altLang="zh-CN" sz="36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609600" indent="-609600" algn="r" rtl="1"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ar-JO" altLang="zh-CN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رقم الموبايل : 00962797256061</a:t>
            </a:r>
            <a:endParaRPr lang="en-US" altLang="zh-CN" sz="28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609600" indent="-609600" algn="r" rtl="1"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ar-JO" altLang="zh-CN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ساعات المكتب بعد الإجتماع الصباحي</a:t>
            </a:r>
            <a:endParaRPr lang="en-US" altLang="zh-CN" sz="28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609600" indent="-609600" algn="r" rtl="1"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altLang="zh-CN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Email: drrickgriffith@gmail.com</a:t>
            </a:r>
          </a:p>
          <a:p>
            <a:pPr marL="609600" indent="-609600" algn="r" rtl="1"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ar-JO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لنتغدى معاً</a:t>
            </a:r>
            <a:endParaRPr lang="en-US" sz="36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639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3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3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3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3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3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3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3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3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3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3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3" grpId="0" build="p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945" name="Picture 4" descr="rev 22 Man Holding Bibl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8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946" name="Rectangle 3"/>
          <p:cNvSpPr>
            <a:spLocks noGrp="1" noChangeArrowheads="1"/>
          </p:cNvSpPr>
          <p:nvPr>
            <p:ph type="title"/>
          </p:nvPr>
        </p:nvSpPr>
        <p:spPr>
          <a:xfrm>
            <a:off x="2819400" y="228600"/>
            <a:ext cx="4572000" cy="9144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ar-JO" altLang="zh-CN" sz="4000" dirty="0">
                <a:solidFill>
                  <a:schemeClr val="bg1"/>
                </a:solidFill>
                <a:effectLst/>
                <a:latin typeface="Arial" charset="0"/>
                <a:ea typeface="ＭＳ Ｐゴシック" charset="0"/>
              </a:rPr>
              <a:t>تصميم المساق</a:t>
            </a:r>
            <a:endParaRPr lang="en-US" sz="4000" dirty="0">
              <a:solidFill>
                <a:schemeClr val="bg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762000" y="1219200"/>
            <a:ext cx="8167718" cy="5410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342900" indent="-342900" algn="r" rtl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endParaRPr lang="en-US" altLang="zh-CN" b="1" dirty="0">
              <a:solidFill>
                <a:srgbClr val="FFFF00"/>
              </a:solidFill>
              <a:effectLst>
                <a:glow rad="228600">
                  <a:schemeClr val="bg2"/>
                </a:glow>
              </a:effectLst>
              <a:latin typeface="Arial" charset="0"/>
              <a:cs typeface="Arial" charset="0"/>
            </a:endParaRPr>
          </a:p>
          <a:p>
            <a:pPr marL="342900" indent="-342900" algn="r" rtl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ar-JO" altLang="zh-CN" b="1" dirty="0">
                <a:solidFill>
                  <a:srgbClr val="FFFF00"/>
                </a:solidFill>
                <a:effectLst>
                  <a:glow rad="228600">
                    <a:schemeClr val="bg2"/>
                  </a:glow>
                </a:effectLst>
                <a:latin typeface="Arial" charset="0"/>
                <a:cs typeface="Arial" charset="0"/>
              </a:rPr>
              <a:t>تسلسلي ( كتابي )</a:t>
            </a:r>
            <a:endParaRPr lang="en-US" altLang="zh-CN" sz="2000" b="1" dirty="0">
              <a:solidFill>
                <a:srgbClr val="FFFF00"/>
              </a:solidFill>
              <a:effectLst>
                <a:glow rad="228600">
                  <a:schemeClr val="bg2"/>
                </a:glow>
              </a:effectLst>
              <a:latin typeface="Arial" charset="0"/>
              <a:cs typeface="Arial" charset="0"/>
            </a:endParaRPr>
          </a:p>
          <a:p>
            <a:pPr marL="742950" lvl="1" indent="-285750" algn="r" rt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–"/>
              <a:defRPr/>
            </a:pPr>
            <a:r>
              <a:rPr lang="ar-JO" altLang="zh-CN" sz="2000" b="1" dirty="0">
                <a:solidFill>
                  <a:srgbClr val="FFFF00"/>
                </a:solidFill>
                <a:effectLst>
                  <a:glow rad="228600">
                    <a:schemeClr val="bg2"/>
                  </a:glow>
                </a:effectLst>
                <a:latin typeface="Arial" charset="0"/>
                <a:cs typeface="Arial" charset="0"/>
              </a:rPr>
              <a:t>استخدم من قبل جنسون، جثري، ويلكنسون و بوا</a:t>
            </a:r>
            <a:endParaRPr lang="en-US" altLang="zh-CN" sz="2000" b="1" dirty="0">
              <a:solidFill>
                <a:srgbClr val="FFFF00"/>
              </a:solidFill>
              <a:effectLst>
                <a:glow rad="228600">
                  <a:schemeClr val="bg2"/>
                </a:glow>
              </a:effectLst>
              <a:latin typeface="Arial" charset="0"/>
              <a:cs typeface="Arial" charset="0"/>
            </a:endParaRPr>
          </a:p>
          <a:p>
            <a:pPr marL="742950" lvl="1" indent="-285750" algn="r" rt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defRPr/>
            </a:pPr>
            <a:endParaRPr lang="en-US" altLang="zh-CN" b="1" dirty="0">
              <a:solidFill>
                <a:srgbClr val="FFFF00"/>
              </a:solidFill>
              <a:effectLst>
                <a:glow rad="228600">
                  <a:schemeClr val="bg2"/>
                </a:glow>
              </a:effectLst>
              <a:latin typeface="Arial" charset="0"/>
              <a:cs typeface="Arial" charset="0"/>
            </a:endParaRPr>
          </a:p>
        </p:txBody>
      </p:sp>
      <p:sp>
        <p:nvSpPr>
          <p:cNvPr id="594948" name="Text Box 7"/>
          <p:cNvSpPr txBox="1">
            <a:spLocks noChangeArrowheads="1"/>
          </p:cNvSpPr>
          <p:nvPr/>
        </p:nvSpPr>
        <p:spPr bwMode="auto">
          <a:xfrm>
            <a:off x="8578850" y="152400"/>
            <a:ext cx="355600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ar-JO" b="1" dirty="0">
                <a:latin typeface="Arial" charset="0"/>
                <a:cs typeface="Arial" charset="0"/>
              </a:rPr>
              <a:t>7</a:t>
            </a:r>
            <a:endParaRPr lang="en-US" b="1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983658"/>
      </p:ext>
    </p:extLst>
  </p:cSld>
  <p:clrMapOvr>
    <a:masterClrMapping/>
  </p:clrMapOvr>
  <p:transition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 rot="-5400000">
            <a:off x="5394997" y="1479553"/>
            <a:ext cx="662232" cy="40004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1376" tIns="45688" rIns="91376" bIns="4568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0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أعمال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96891" y="1192219"/>
            <a:ext cx="2460623" cy="879476"/>
            <a:chOff x="313" y="776"/>
            <a:chExt cx="1550" cy="554"/>
          </a:xfrm>
        </p:grpSpPr>
        <p:sp>
          <p:nvSpPr>
            <p:cNvPr id="139285" name="Text Box 5"/>
            <p:cNvSpPr txBox="1">
              <a:spLocks noChangeArrowheads="1"/>
            </p:cNvSpPr>
            <p:nvPr/>
          </p:nvSpPr>
          <p:spPr bwMode="auto">
            <a:xfrm rot="16200000">
              <a:off x="162" y="927"/>
              <a:ext cx="553" cy="252"/>
            </a:xfrm>
            <a:prstGeom prst="rect">
              <a:avLst/>
            </a:prstGeom>
            <a:solidFill>
              <a:srgbClr val="FFCC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متى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39286" name="Text Box 6"/>
            <p:cNvSpPr txBox="1">
              <a:spLocks noChangeArrowheads="1"/>
            </p:cNvSpPr>
            <p:nvPr/>
          </p:nvSpPr>
          <p:spPr bwMode="auto">
            <a:xfrm rot="16200000">
              <a:off x="606" y="934"/>
              <a:ext cx="540" cy="252"/>
            </a:xfrm>
            <a:prstGeom prst="rect">
              <a:avLst/>
            </a:prstGeom>
            <a:solidFill>
              <a:srgbClr val="FFCC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مرقس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39287" name="Text Box 7"/>
            <p:cNvSpPr txBox="1">
              <a:spLocks noChangeArrowheads="1"/>
            </p:cNvSpPr>
            <p:nvPr/>
          </p:nvSpPr>
          <p:spPr bwMode="auto">
            <a:xfrm rot="16200000">
              <a:off x="1042" y="934"/>
              <a:ext cx="540" cy="252"/>
            </a:xfrm>
            <a:prstGeom prst="rect">
              <a:avLst/>
            </a:prstGeom>
            <a:solidFill>
              <a:srgbClr val="FFCC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لوقا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39288" name="Text Box 8"/>
            <p:cNvSpPr txBox="1">
              <a:spLocks noChangeArrowheads="1"/>
            </p:cNvSpPr>
            <p:nvPr/>
          </p:nvSpPr>
          <p:spPr bwMode="auto">
            <a:xfrm rot="16200000">
              <a:off x="1489" y="956"/>
              <a:ext cx="495" cy="252"/>
            </a:xfrm>
            <a:prstGeom prst="rect">
              <a:avLst/>
            </a:prstGeom>
            <a:solidFill>
              <a:srgbClr val="FFCC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يوحنا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1431558" y="762002"/>
            <a:ext cx="877034" cy="430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6" tIns="45688" rIns="91376" bIns="4568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الأناجيل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4953000" y="762006"/>
            <a:ext cx="15335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8" rIns="91376" bIns="4568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تاريخ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2286000" y="2209800"/>
            <a:ext cx="42672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8" rIns="91376" bIns="4568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رسائل بولس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271465" y="3136912"/>
            <a:ext cx="8623299" cy="1792289"/>
            <a:chOff x="171" y="1885"/>
            <a:chExt cx="5432" cy="1129"/>
          </a:xfrm>
          <a:solidFill>
            <a:srgbClr val="CCFFCC"/>
          </a:solidFill>
        </p:grpSpPr>
        <p:sp>
          <p:nvSpPr>
            <p:cNvPr id="18454" name="Text Box 13"/>
            <p:cNvSpPr txBox="1">
              <a:spLocks noChangeArrowheads="1"/>
            </p:cNvSpPr>
            <p:nvPr/>
          </p:nvSpPr>
          <p:spPr bwMode="auto">
            <a:xfrm rot="16200000">
              <a:off x="-4" y="2542"/>
              <a:ext cx="602" cy="252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rPr>
                <a:t>رومية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18455" name="Text Box 14"/>
            <p:cNvSpPr txBox="1">
              <a:spLocks noChangeArrowheads="1"/>
            </p:cNvSpPr>
            <p:nvPr/>
          </p:nvSpPr>
          <p:spPr bwMode="auto">
            <a:xfrm rot="16200000">
              <a:off x="243" y="2363"/>
              <a:ext cx="961" cy="252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rPr>
                <a:t>1 كورنثوس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18456" name="Text Box 15"/>
            <p:cNvSpPr txBox="1">
              <a:spLocks noChangeArrowheads="1"/>
            </p:cNvSpPr>
            <p:nvPr/>
          </p:nvSpPr>
          <p:spPr bwMode="auto">
            <a:xfrm rot="16200000">
              <a:off x="663" y="2363"/>
              <a:ext cx="961" cy="252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rPr>
                <a:t>2 كورنثوس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18457" name="Text Box 16"/>
            <p:cNvSpPr txBox="1">
              <a:spLocks noChangeArrowheads="1"/>
            </p:cNvSpPr>
            <p:nvPr/>
          </p:nvSpPr>
          <p:spPr bwMode="auto">
            <a:xfrm rot="16200000">
              <a:off x="1254" y="2507"/>
              <a:ext cx="672" cy="252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rPr>
                <a:t>غلاطية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18458" name="Text Box 17"/>
            <p:cNvSpPr txBox="1">
              <a:spLocks noChangeArrowheads="1"/>
            </p:cNvSpPr>
            <p:nvPr/>
          </p:nvSpPr>
          <p:spPr bwMode="auto">
            <a:xfrm rot="16200000">
              <a:off x="1670" y="2497"/>
              <a:ext cx="691" cy="252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rPr>
                <a:t>أفسس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18459" name="Text Box 18"/>
            <p:cNvSpPr txBox="1">
              <a:spLocks noChangeArrowheads="1"/>
            </p:cNvSpPr>
            <p:nvPr/>
          </p:nvSpPr>
          <p:spPr bwMode="auto">
            <a:xfrm rot="16200000">
              <a:off x="2098" y="2499"/>
              <a:ext cx="688" cy="252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rPr>
                <a:t>فيلبي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18460" name="Text Box 19"/>
            <p:cNvSpPr txBox="1">
              <a:spLocks noChangeArrowheads="1"/>
            </p:cNvSpPr>
            <p:nvPr/>
          </p:nvSpPr>
          <p:spPr bwMode="auto">
            <a:xfrm rot="16200000">
              <a:off x="2443" y="2458"/>
              <a:ext cx="771" cy="252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rPr>
                <a:t>كولوسي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18461" name="Text Box 20"/>
            <p:cNvSpPr txBox="1">
              <a:spLocks noChangeArrowheads="1"/>
            </p:cNvSpPr>
            <p:nvPr/>
          </p:nvSpPr>
          <p:spPr bwMode="auto">
            <a:xfrm rot="16200000">
              <a:off x="2721" y="2301"/>
              <a:ext cx="1084" cy="252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rPr>
                <a:t>1 تسالونيكي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18462" name="Text Box 21"/>
            <p:cNvSpPr txBox="1">
              <a:spLocks noChangeArrowheads="1"/>
            </p:cNvSpPr>
            <p:nvPr/>
          </p:nvSpPr>
          <p:spPr bwMode="auto">
            <a:xfrm rot="16200000">
              <a:off x="3201" y="2301"/>
              <a:ext cx="1084" cy="252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rPr>
                <a:t>2 تسالونيكي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18463" name="Text Box 22"/>
            <p:cNvSpPr txBox="1">
              <a:spLocks noChangeArrowheads="1"/>
            </p:cNvSpPr>
            <p:nvPr/>
          </p:nvSpPr>
          <p:spPr bwMode="auto">
            <a:xfrm rot="16200000">
              <a:off x="3757" y="2424"/>
              <a:ext cx="838" cy="252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rPr>
                <a:t>1 تيموثاوس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18464" name="Text Box 23"/>
            <p:cNvSpPr txBox="1">
              <a:spLocks noChangeArrowheads="1"/>
            </p:cNvSpPr>
            <p:nvPr/>
          </p:nvSpPr>
          <p:spPr bwMode="auto">
            <a:xfrm rot="16200000">
              <a:off x="4167" y="2447"/>
              <a:ext cx="883" cy="252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rPr>
                <a:t>2 تيموثاوس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18465" name="Text Box 24"/>
            <p:cNvSpPr txBox="1">
              <a:spLocks noChangeArrowheads="1"/>
            </p:cNvSpPr>
            <p:nvPr/>
          </p:nvSpPr>
          <p:spPr bwMode="auto">
            <a:xfrm rot="16200000">
              <a:off x="4776" y="2629"/>
              <a:ext cx="519" cy="252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rPr>
                <a:t>تيطس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18466" name="Text Box 25"/>
            <p:cNvSpPr txBox="1">
              <a:spLocks noChangeArrowheads="1"/>
            </p:cNvSpPr>
            <p:nvPr/>
          </p:nvSpPr>
          <p:spPr bwMode="auto">
            <a:xfrm rot="16200000">
              <a:off x="5121" y="2532"/>
              <a:ext cx="711" cy="252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rPr>
                <a:t>فليمون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</p:grpSp>
      <p:sp>
        <p:nvSpPr>
          <p:cNvPr id="4122" name="Text Box 26"/>
          <p:cNvSpPr txBox="1">
            <a:spLocks noChangeArrowheads="1"/>
          </p:cNvSpPr>
          <p:nvPr/>
        </p:nvSpPr>
        <p:spPr bwMode="auto">
          <a:xfrm>
            <a:off x="965200" y="4983169"/>
            <a:ext cx="33020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8" rIns="91376" bIns="4568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الرسائل العامة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123" name="Text Box 27"/>
          <p:cNvSpPr txBox="1">
            <a:spLocks noChangeArrowheads="1"/>
          </p:cNvSpPr>
          <p:nvPr/>
        </p:nvSpPr>
        <p:spPr bwMode="auto">
          <a:xfrm>
            <a:off x="7003013" y="4876802"/>
            <a:ext cx="687880" cy="430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6" tIns="45688" rIns="91376" bIns="4568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النبوة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124" name="Text Box 28"/>
          <p:cNvSpPr txBox="1">
            <a:spLocks noChangeArrowheads="1"/>
          </p:cNvSpPr>
          <p:nvPr/>
        </p:nvSpPr>
        <p:spPr bwMode="auto">
          <a:xfrm rot="-5400000">
            <a:off x="6831304" y="5901534"/>
            <a:ext cx="1069394" cy="400045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1376" tIns="45688" rIns="91376" bIns="4568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رؤيا يوحنا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260350" y="5432436"/>
            <a:ext cx="4997451" cy="1139826"/>
            <a:chOff x="164" y="3422"/>
            <a:chExt cx="3148" cy="718"/>
          </a:xfrm>
        </p:grpSpPr>
        <p:sp>
          <p:nvSpPr>
            <p:cNvPr id="139277" name="Text Box 30"/>
            <p:cNvSpPr txBox="1">
              <a:spLocks noChangeArrowheads="1"/>
            </p:cNvSpPr>
            <p:nvPr/>
          </p:nvSpPr>
          <p:spPr bwMode="auto">
            <a:xfrm rot="16200000">
              <a:off x="-69" y="3655"/>
              <a:ext cx="718" cy="252"/>
            </a:xfrm>
            <a:prstGeom prst="rect">
              <a:avLst/>
            </a:prstGeom>
            <a:solidFill>
              <a:srgbClr val="D9DDC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عبرانيين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39278" name="Text Box 31"/>
            <p:cNvSpPr txBox="1">
              <a:spLocks noChangeArrowheads="1"/>
            </p:cNvSpPr>
            <p:nvPr/>
          </p:nvSpPr>
          <p:spPr bwMode="auto">
            <a:xfrm rot="16200000">
              <a:off x="384" y="3728"/>
              <a:ext cx="572" cy="252"/>
            </a:xfrm>
            <a:prstGeom prst="rect">
              <a:avLst/>
            </a:prstGeom>
            <a:solidFill>
              <a:srgbClr val="D9DDC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يعقوب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39279" name="Text Box 32"/>
            <p:cNvSpPr txBox="1">
              <a:spLocks noChangeArrowheads="1"/>
            </p:cNvSpPr>
            <p:nvPr/>
          </p:nvSpPr>
          <p:spPr bwMode="auto">
            <a:xfrm rot="16200000">
              <a:off x="771" y="3682"/>
              <a:ext cx="664" cy="252"/>
            </a:xfrm>
            <a:prstGeom prst="rect">
              <a:avLst/>
            </a:prstGeom>
            <a:solidFill>
              <a:srgbClr val="D9DDC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1 بطرس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39280" name="Text Box 33"/>
            <p:cNvSpPr txBox="1">
              <a:spLocks noChangeArrowheads="1"/>
            </p:cNvSpPr>
            <p:nvPr/>
          </p:nvSpPr>
          <p:spPr bwMode="auto">
            <a:xfrm rot="16200000">
              <a:off x="1174" y="3682"/>
              <a:ext cx="664" cy="252"/>
            </a:xfrm>
            <a:prstGeom prst="rect">
              <a:avLst/>
            </a:prstGeom>
            <a:solidFill>
              <a:srgbClr val="D9DDC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2 بطرس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39281" name="Text Box 34"/>
            <p:cNvSpPr txBox="1">
              <a:spLocks noChangeArrowheads="1"/>
            </p:cNvSpPr>
            <p:nvPr/>
          </p:nvSpPr>
          <p:spPr bwMode="auto">
            <a:xfrm rot="16200000">
              <a:off x="1613" y="3700"/>
              <a:ext cx="627" cy="252"/>
            </a:xfrm>
            <a:prstGeom prst="rect">
              <a:avLst/>
            </a:prstGeom>
            <a:solidFill>
              <a:srgbClr val="D9DDC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1 يوحنا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39282" name="Text Box 35"/>
            <p:cNvSpPr txBox="1">
              <a:spLocks noChangeArrowheads="1"/>
            </p:cNvSpPr>
            <p:nvPr/>
          </p:nvSpPr>
          <p:spPr bwMode="auto">
            <a:xfrm rot="16200000">
              <a:off x="2045" y="3700"/>
              <a:ext cx="627" cy="252"/>
            </a:xfrm>
            <a:prstGeom prst="rect">
              <a:avLst/>
            </a:prstGeom>
            <a:solidFill>
              <a:srgbClr val="D9DDC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2 يوحنا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39283" name="Text Box 36"/>
            <p:cNvSpPr txBox="1">
              <a:spLocks noChangeArrowheads="1"/>
            </p:cNvSpPr>
            <p:nvPr/>
          </p:nvSpPr>
          <p:spPr bwMode="auto">
            <a:xfrm rot="16200000">
              <a:off x="2478" y="3700"/>
              <a:ext cx="627" cy="252"/>
            </a:xfrm>
            <a:prstGeom prst="rect">
              <a:avLst/>
            </a:prstGeom>
            <a:solidFill>
              <a:srgbClr val="D9DDC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3 يوحنا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39284" name="Text Box 37"/>
            <p:cNvSpPr txBox="1">
              <a:spLocks noChangeArrowheads="1"/>
            </p:cNvSpPr>
            <p:nvPr/>
          </p:nvSpPr>
          <p:spPr bwMode="auto">
            <a:xfrm rot="16200000">
              <a:off x="2944" y="3772"/>
              <a:ext cx="483" cy="252"/>
            </a:xfrm>
            <a:prstGeom prst="rect">
              <a:avLst/>
            </a:prstGeom>
            <a:solidFill>
              <a:srgbClr val="D9DDC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يهوذا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  <p:sp>
        <p:nvSpPr>
          <p:cNvPr id="24589" name="Rectangle 38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"/>
            <a:ext cx="9144000" cy="480067"/>
          </a:xfrm>
          <a:solidFill>
            <a:srgbClr val="800000"/>
          </a:solidFill>
        </p:spPr>
        <p:txBody>
          <a:bodyPr anchor="t">
            <a:spAutoFit/>
          </a:bodyPr>
          <a:lstStyle/>
          <a:p>
            <a:pPr algn="ctr" eaLnBrk="1" hangingPunct="1">
              <a:defRPr/>
            </a:pPr>
            <a:r>
              <a:rPr lang="ar-JO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قائمة مرتبة لكل أسفار العهد الجديد</a:t>
            </a:r>
            <a:endParaRPr lang="en-US" sz="28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39276" name="Text Box 5"/>
          <p:cNvSpPr txBox="1">
            <a:spLocks noChangeArrowheads="1"/>
          </p:cNvSpPr>
          <p:nvPr/>
        </p:nvSpPr>
        <p:spPr bwMode="auto">
          <a:xfrm>
            <a:off x="8638950" y="548680"/>
            <a:ext cx="473077" cy="4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1376" tIns="45688" rIns="91376" bIns="4568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22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9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nimBg="1" autoUpdateAnimBg="0"/>
      <p:bldP spid="4105" grpId="0" autoUpdateAnimBg="0"/>
      <p:bldP spid="4106" grpId="0" autoUpdateAnimBg="0"/>
      <p:bldP spid="4107" grpId="0" autoUpdateAnimBg="0"/>
      <p:bldP spid="4122" grpId="0" autoUpdateAnimBg="0"/>
      <p:bldP spid="4123" grpId="0" autoUpdateAnimBg="0"/>
      <p:bldP spid="4124" grpId="0" animBg="1" autoUpdateAnimBg="0"/>
      <p:bldP spid="13927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584200"/>
          </a:xfrm>
          <a:gradFill flip="none" rotWithShape="1">
            <a:gsLst>
              <a:gs pos="0">
                <a:srgbClr val="333399"/>
              </a:gs>
              <a:gs pos="100000">
                <a:schemeClr val="tx2"/>
              </a:gs>
            </a:gsLst>
            <a:path path="rect">
              <a:fillToRect l="50000" t="50000" r="50000" b="50000"/>
            </a:path>
            <a:tileRect/>
          </a:gradFill>
        </p:spPr>
        <p:txBody>
          <a:bodyPr anchor="t">
            <a:spAutoFit/>
          </a:bodyPr>
          <a:lstStyle/>
          <a:p>
            <a:pPr eaLnBrk="1" hangingPunct="1">
              <a:defRPr/>
            </a:pPr>
            <a:r>
              <a:rPr lang="ar-JO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بناء العهد الجديد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74466" name="Picture 5" descr="Column.jpg"/>
          <p:cNvPicPr>
            <a:picLocks noChangeAspect="1"/>
          </p:cNvPicPr>
          <p:nvPr/>
        </p:nvPicPr>
        <p:blipFill>
          <a:blip r:embed="rId3" cstate="screen">
            <a:lum bright="2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2362200"/>
            <a:ext cx="19812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4467" name="Picture 6" descr="Column.jpg"/>
          <p:cNvPicPr>
            <a:picLocks noChangeAspect="1"/>
          </p:cNvPicPr>
          <p:nvPr/>
        </p:nvPicPr>
        <p:blipFill>
          <a:blip r:embed="rId3" cstate="screen">
            <a:lum bright="2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2362200"/>
            <a:ext cx="19812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446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428" indent="-28554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2199" indent="-22843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99077" indent="-22843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5957" indent="-22843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2836" indent="-22843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69716" indent="-22843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6595" indent="-22843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3472" indent="-22843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26F3F8-BFED-1E42-8CE1-F839B76FB96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8" name="Isosceles Triangle 7"/>
          <p:cNvSpPr/>
          <p:nvPr/>
        </p:nvSpPr>
        <p:spPr>
          <a:xfrm>
            <a:off x="685800" y="762000"/>
            <a:ext cx="7848600" cy="1295400"/>
          </a:xfrm>
          <a:prstGeom prst="triangle">
            <a:avLst/>
          </a:prstGeom>
          <a:gradFill flip="none" rotWithShape="1">
            <a:gsLst>
              <a:gs pos="46000">
                <a:srgbClr val="D6B688"/>
              </a:gs>
              <a:gs pos="99000">
                <a:schemeClr val="tx2"/>
              </a:gs>
            </a:gsLst>
            <a:path path="shape">
              <a:fillToRect l="50000" t="50000" r="50000" b="50000"/>
            </a:path>
            <a:tileRect/>
          </a:gradFill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76" tIns="45688" rIns="91376" bIns="45688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-35852" y="1676401"/>
          <a:ext cx="9256054" cy="51917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7365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32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72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1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566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738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93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 gridSpan="7">
                  <a:txBody>
                    <a:bodyPr/>
                    <a:lstStyle/>
                    <a:p>
                      <a:pPr algn="ctr"/>
                      <a:r>
                        <a:rPr lang="ar-JO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رسائل</a:t>
                      </a:r>
                      <a:r>
                        <a:rPr lang="ar-JO" sz="18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بولس للرعاة</a:t>
                      </a:r>
                      <a:endParaRPr lang="en-US" sz="1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1800" b="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r>
                        <a:rPr lang="ar-JO" sz="1800" b="1" baseline="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تيموثاوس</a:t>
                      </a:r>
                      <a:endParaRPr lang="en-US" sz="1800" b="1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rotWithShape="1"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1800" b="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lang="ar-JO" sz="1800" b="1" baseline="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تيموثاوس</a:t>
                      </a:r>
                      <a:endParaRPr lang="en-US" sz="1800" b="1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blipFill rotWithShape="1">
                      <a:blip r:embed="rId4"/>
                      <a:tile tx="0" ty="0" sx="100000" sy="100000" flip="none" algn="tl"/>
                    </a:blip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ar-JO" sz="1800" b="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تيطس</a:t>
                      </a:r>
                      <a:endParaRPr lang="en-US" sz="1800" b="1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blipFill rotWithShape="1">
                      <a:blip r:embed="rId4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1800" b="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فليمون</a:t>
                      </a:r>
                      <a:endParaRPr lang="en-US" sz="1800" b="1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rotWithShape="1"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rowSpan="9">
                  <a:txBody>
                    <a:bodyPr/>
                    <a:lstStyle/>
                    <a:p>
                      <a:pPr algn="ctr"/>
                      <a:r>
                        <a:rPr lang="ar-JO" sz="1800" b="1" dirty="0"/>
                        <a:t>رسائل بولس للكنائس</a:t>
                      </a:r>
                      <a:endParaRPr lang="en-US" sz="1800" b="1" dirty="0"/>
                    </a:p>
                  </a:txBody>
                  <a:tcPr vert="vert27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lang="ar-JO" sz="18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تسالونيكي</a:t>
                      </a:r>
                      <a:endParaRPr lang="en-U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1800" b="1" dirty="0"/>
                        <a:t>رؤيا</a:t>
                      </a:r>
                      <a:endParaRPr lang="en-US" sz="18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9">
                  <a:txBody>
                    <a:bodyPr/>
                    <a:lstStyle/>
                    <a:p>
                      <a:pPr algn="ctr"/>
                      <a:r>
                        <a:rPr lang="ar-JO" sz="1800" b="1" dirty="0"/>
                        <a:t>الرسائل العامة</a:t>
                      </a:r>
                      <a:endParaRPr lang="en-US" sz="1800" b="1" dirty="0"/>
                    </a:p>
                  </a:txBody>
                  <a:tcPr vert="vert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r>
                        <a:rPr lang="ar-JO" sz="18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تسالونيكي</a:t>
                      </a:r>
                      <a:endParaRPr lang="en-U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1800" b="1" dirty="0"/>
                        <a:t>يهوذا</a:t>
                      </a:r>
                      <a:endParaRPr lang="en-US" sz="18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كولوسي</a:t>
                      </a:r>
                      <a:endParaRPr lang="en-U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1800" b="1" dirty="0"/>
                        <a:t>3 يوحنا</a:t>
                      </a:r>
                      <a:endParaRPr lang="en-US" sz="18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فيلبي</a:t>
                      </a:r>
                      <a:endParaRPr lang="en-U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1800" b="1" dirty="0"/>
                        <a:t>2 يوحنا</a:t>
                      </a:r>
                      <a:endParaRPr lang="en-US" sz="18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أفسس</a:t>
                      </a:r>
                      <a:endParaRPr lang="en-U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1800" b="1" dirty="0"/>
                        <a:t>1 يوحنا</a:t>
                      </a:r>
                      <a:endParaRPr lang="en-US" sz="18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غلاطية</a:t>
                      </a:r>
                      <a:endParaRPr lang="en-U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1800" b="1" dirty="0"/>
                        <a:t>2 بطرس</a:t>
                      </a:r>
                      <a:endParaRPr lang="en-US" sz="18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 كورنثوس</a:t>
                      </a:r>
                      <a:endParaRPr lang="en-U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1800" b="1" dirty="0"/>
                        <a:t>1 بطرس</a:t>
                      </a:r>
                      <a:endParaRPr lang="en-US" sz="18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r>
                        <a:rPr lang="ar-JO" sz="18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كورنثوس</a:t>
                      </a:r>
                      <a:endParaRPr lang="en-U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1800" b="1" dirty="0"/>
                        <a:t>يعقوب</a:t>
                      </a:r>
                      <a:endParaRPr lang="en-US" sz="18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رومية</a:t>
                      </a:r>
                      <a:endParaRPr lang="en-U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1800" b="1" dirty="0"/>
                        <a:t>عبرانيين</a:t>
                      </a:r>
                      <a:endParaRPr lang="en-US" sz="18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rotWithShape="1">
                      <a:blip r:embed="rId5"/>
                      <a:tile tx="0" ty="0" sx="100000" sy="100000" flip="none" algn="tl"/>
                    </a:blip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ar-JO" sz="1800" b="1" dirty="0"/>
                        <a:t>أعمال</a:t>
                      </a:r>
                      <a:endParaRPr lang="en-US" sz="18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rotWithShape="1">
                      <a:blip r:embed="rId6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rotWithShape="1">
                      <a:blip r:embed="rId5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rotWithShape="1">
                      <a:blip r:embed="rId5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متى</a:t>
                      </a:r>
                      <a:endParaRPr lang="en-US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rotWithShape="1">
                      <a:blip r:embed="rId7">
                        <a:alphaModFix amt="52000"/>
                      </a:blip>
                      <a:tile tx="0" ty="0" sx="100000" sy="100000" flip="none" algn="tl"/>
                    </a:blip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ar-JO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مرقس</a:t>
                      </a:r>
                      <a:endParaRPr lang="en-US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rotWithShape="1">
                      <a:blip r:embed="rId7">
                        <a:alphaModFix amt="52000"/>
                      </a:blip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لوقا</a:t>
                      </a:r>
                      <a:endParaRPr lang="en-US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rotWithShape="1">
                      <a:blip r:embed="rId7">
                        <a:alphaModFix amt="5200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يوحنا</a:t>
                      </a:r>
                      <a:endParaRPr lang="en-US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rotWithShape="1">
                      <a:blip r:embed="rId7">
                        <a:alphaModFix amt="5200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rotWithShape="1">
                      <a:blip r:embed="rId5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0840">
                <a:tc gridSpan="7">
                  <a:txBody>
                    <a:bodyPr/>
                    <a:lstStyle/>
                    <a:p>
                      <a:pPr algn="ctr"/>
                      <a:r>
                        <a:rPr lang="ar-JO" sz="1800" b="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الأسفار التاريخية</a:t>
                      </a:r>
                      <a:endParaRPr lang="en-US" sz="1800" b="1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blipFill rotWithShape="1">
                      <a:blip r:embed="rId5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574471" name="Picture 8" descr="NTS21 Gra[phic with Map.tiff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1750" y="3122619"/>
            <a:ext cx="2482850" cy="251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4472" name="Text Box 5"/>
          <p:cNvSpPr txBox="1">
            <a:spLocks noChangeArrowheads="1"/>
          </p:cNvSpPr>
          <p:nvPr/>
        </p:nvSpPr>
        <p:spPr bwMode="auto">
          <a:xfrm>
            <a:off x="8578854" y="44454"/>
            <a:ext cx="530785" cy="46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1376" tIns="45688" rIns="91376" bIns="4568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21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74473" name="TextBox 5"/>
          <p:cNvSpPr txBox="1">
            <a:spLocks noChangeArrowheads="1"/>
          </p:cNvSpPr>
          <p:nvPr/>
        </p:nvSpPr>
        <p:spPr bwMode="auto">
          <a:xfrm>
            <a:off x="5105400" y="6596067"/>
            <a:ext cx="41148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8" rIns="91376" bIns="4568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Adapted from Walk Thru the Bible</a:t>
            </a:r>
          </a:p>
        </p:txBody>
      </p:sp>
    </p:spTree>
    <p:extLst>
      <p:ext uri="{BB962C8B-B14F-4D97-AF65-F5344CB8AC3E}">
        <p14:creationId xmlns:p14="http://schemas.microsoft.com/office/powerpoint/2010/main" val="20261064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980" y="115889"/>
            <a:ext cx="5111750" cy="1041400"/>
          </a:xfrm>
        </p:spPr>
        <p:txBody>
          <a:bodyPr/>
          <a:lstStyle/>
          <a:p>
            <a:pPr>
              <a:defRPr/>
            </a:pPr>
            <a:r>
              <a:rPr lang="ar-JO" dirty="0"/>
              <a:t>ملاحظات على           هيكل العهد الجديد</a:t>
            </a:r>
            <a:endParaRPr lang="en-US" dirty="0"/>
          </a:p>
        </p:txBody>
      </p:sp>
      <p:sp>
        <p:nvSpPr>
          <p:cNvPr id="576514" name="Text Box 5"/>
          <p:cNvSpPr txBox="1">
            <a:spLocks noChangeArrowheads="1"/>
          </p:cNvSpPr>
          <p:nvPr/>
        </p:nvSpPr>
        <p:spPr bwMode="auto">
          <a:xfrm>
            <a:off x="8578854" y="44454"/>
            <a:ext cx="530785" cy="4616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6" tIns="45688" rIns="91376" bIns="4568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21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1622404"/>
            <a:ext cx="8964488" cy="5262915"/>
          </a:xfrm>
          <a:prstGeom prst="rect">
            <a:avLst/>
          </a:prstGeom>
          <a:noFill/>
        </p:spPr>
        <p:txBody>
          <a:bodyPr lIns="91376" tIns="45688" rIns="91376" bIns="45688">
            <a:spAutoFit/>
          </a:bodyPr>
          <a:lstStyle/>
          <a:p>
            <a:pPr marL="342659" marR="0" lvl="0" indent="-342659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الأناجيل و أعمال الرسل هي الأساسات التاريخية و اللاهوتية الأساسية و الثانوية في العهد الجديد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 </a:t>
            </a:r>
          </a:p>
          <a:p>
            <a:pPr marL="342659" marR="0" lvl="0" indent="-342659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سميت الأناجيل الأربعة بحسب مؤلفيها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14300">
                  <a:srgbClr val="000000">
                    <a:alpha val="88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342659" marR="0" lvl="0" indent="-342659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يرتكز الأساس التاريخي / اللاهوتي على ركيزتين مبنيتين عليهما يتألف كل منهما من تسعة كتب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14300">
                  <a:srgbClr val="000000">
                    <a:alpha val="88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342659" marR="0" lvl="0" indent="-342659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رسائل بولس إلى الكنائس في العمود الأيسر تتناسب مع سفر الأعمال بحسب التسلسل الزمني فيه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14300">
                  <a:srgbClr val="000000">
                    <a:alpha val="88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342659" marR="0" lvl="0" indent="-342659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لم يكتب بولس رسائل للكنائس بعد سفر الأعمال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14300">
                  <a:srgbClr val="000000">
                    <a:alpha val="88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342659" marR="0" lvl="0" indent="-342659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الرسائل البولسية سميت بحسب مستلميها بينما الرسائل العامة بحسب اسم المؤلفين (ما عدا العبرانيين)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14300">
                  <a:srgbClr val="000000">
                    <a:alpha val="88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342659" marR="0" lvl="0" indent="-342659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كل رسالة تنتهي بأحرف آنس بالإنجليزية هي بولسية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14300">
                  <a:srgbClr val="000000">
                    <a:alpha val="88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342659" marR="0" lvl="0" indent="-342659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كل الرسائل الرعوية تنتهي بحرف ت كبير (1-2 تي، تي)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14300">
                  <a:srgbClr val="000000">
                    <a:alpha val="88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CEBDDA-E251-804E-A372-1688E243D5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95" r="8850"/>
          <a:stretch/>
        </p:blipFill>
        <p:spPr>
          <a:xfrm>
            <a:off x="0" y="0"/>
            <a:ext cx="2160240" cy="163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34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980" y="115889"/>
            <a:ext cx="5111750" cy="1041400"/>
          </a:xfrm>
        </p:spPr>
        <p:txBody>
          <a:bodyPr/>
          <a:lstStyle/>
          <a:p>
            <a:pPr>
              <a:defRPr/>
            </a:pPr>
            <a:r>
              <a:rPr lang="ar-JO" dirty="0"/>
              <a:t>ملاحظات على          هيكل العهد الجديد</a:t>
            </a:r>
            <a:endParaRPr lang="en-US" dirty="0"/>
          </a:p>
        </p:txBody>
      </p:sp>
      <p:sp>
        <p:nvSpPr>
          <p:cNvPr id="577538" name="Text Box 5"/>
          <p:cNvSpPr txBox="1">
            <a:spLocks noChangeArrowheads="1"/>
          </p:cNvSpPr>
          <p:nvPr/>
        </p:nvSpPr>
        <p:spPr bwMode="auto">
          <a:xfrm>
            <a:off x="8578854" y="44454"/>
            <a:ext cx="530785" cy="4616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6" tIns="45688" rIns="91376" bIns="4568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21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1622404"/>
            <a:ext cx="8964488" cy="5262915"/>
          </a:xfrm>
          <a:prstGeom prst="rect">
            <a:avLst/>
          </a:prstGeom>
          <a:noFill/>
        </p:spPr>
        <p:txBody>
          <a:bodyPr lIns="91376" tIns="45688" rIns="91376" bIns="45688">
            <a:spAutoFit/>
          </a:bodyPr>
          <a:lstStyle/>
          <a:p>
            <a:pPr marL="342659" marR="0" lvl="0" indent="-342659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الرسائل العامة تأتي بعد أعمال الرسل (باستثناء يعقوب)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14300">
                  <a:srgbClr val="000000">
                    <a:alpha val="88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342659" marR="0" lvl="0" indent="-342659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كل من العمودين يبدأ بسفر أساسي : رومية و عبرانيين (و أيضاً من ناحية طول السفر)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14300">
                  <a:srgbClr val="000000">
                    <a:alpha val="88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342659" marR="0" lvl="0" indent="-342659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كل من العمودين ينتهي بأسفار تتعامل بشكل أساسي مع الأخرويات : 2 تسالونيكي و رؤيا يوحنا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14300">
                  <a:srgbClr val="000000">
                    <a:alpha val="88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342659" marR="0" lvl="0" indent="-342659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تعليمات القادة موجودة في أربعة أسفار فقط ( أي أن العهد الجديد يتعامل مع المؤمن الطبيعي)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 </a:t>
            </a:r>
          </a:p>
          <a:p>
            <a:pPr marL="342659" marR="0" lvl="0" indent="-342659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أربعة أسفار فقط من العهد الجديد كتبت لأشخاص ( أي أن العهد الجديد جماعي و ليس فردي)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14300">
                  <a:srgbClr val="000000">
                    <a:alpha val="88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342659" marR="0" lvl="0" indent="-342659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كل رسالة أولى من ضمن رسالتين (1-2 كو، 1-2 تس، ... الخ) تكون أطول و أهم لاهوتياً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14300">
                  <a:srgbClr val="000000">
                    <a:alpha val="88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342659" marR="0" lvl="0" indent="-342659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البناء في اتجاه عقارب الساعة بحسب الترتيب الزمني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14300">
                  <a:srgbClr val="000000">
                    <a:alpha val="88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CBABB1-2B8A-384B-8DD5-171FE4AAA1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95" r="8850"/>
          <a:stretch/>
        </p:blipFill>
        <p:spPr>
          <a:xfrm>
            <a:off x="0" y="0"/>
            <a:ext cx="2160240" cy="163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26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975" y="115888"/>
            <a:ext cx="5111750" cy="1041400"/>
          </a:xfrm>
        </p:spPr>
        <p:txBody>
          <a:bodyPr/>
          <a:lstStyle/>
          <a:p>
            <a:pPr>
              <a:defRPr/>
            </a:pPr>
            <a:r>
              <a:rPr lang="ar-JO" dirty="0"/>
              <a:t>ملاحظات على          هيكل العهد الجديد</a:t>
            </a:r>
            <a:endParaRPr lang="en-US" dirty="0"/>
          </a:p>
        </p:txBody>
      </p:sp>
      <p:sp>
        <p:nvSpPr>
          <p:cNvPr id="577538" name="Text Box 5"/>
          <p:cNvSpPr txBox="1">
            <a:spLocks noChangeArrowheads="1"/>
          </p:cNvSpPr>
          <p:nvPr/>
        </p:nvSpPr>
        <p:spPr bwMode="auto">
          <a:xfrm>
            <a:off x="8578850" y="44450"/>
            <a:ext cx="530915" cy="46166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21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1622404"/>
            <a:ext cx="8964488" cy="39703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ثلاثة اقسام يتكون كل منها من 9 أسفار : 9 تاريخية/رعوية + 9 بولسية + 9 عامة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14300">
                  <a:srgbClr val="000000">
                    <a:alpha val="88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جمهور بولس كانوا من اليهود و الأمم لكن الرسائل العامة فيها يهود فقط في عبرانيين و يعقوب مع أن الكنيسة كانت أكثر من الأمم بعد ذلك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14300">
                  <a:srgbClr val="000000">
                    <a:alpha val="88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الرسائل البولسية تعالج المسيحيين الأوائل الذين عاينوا يسوع حياً بينما الرسائل العامة تعالج الجيل الثاني من المؤمنين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14300">
                  <a:srgbClr val="000000">
                    <a:alpha val="88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اساس العهد الجديد يعتمد على الأسفار التي تغطي حياة المسيح كون يسوع هو مركز العهد الجديد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14300">
                  <a:srgbClr val="000000">
                    <a:alpha val="88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سفر الأعمال هو الجسر بين الأناجيل و الرسائل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14300">
                  <a:srgbClr val="000000">
                    <a:alpha val="88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3BC920-03E2-2648-B099-3A9E79CFC0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95" r="8850"/>
          <a:stretch/>
        </p:blipFill>
        <p:spPr>
          <a:xfrm>
            <a:off x="0" y="0"/>
            <a:ext cx="2160240" cy="163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60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1110472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ستيفن, كيتي و جيسي في جيج هاربور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830D49-CCA5-4640-94B0-970131952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9942"/>
            <a:ext cx="9144000" cy="571805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2A00994-B4DA-DD47-960C-40CAA0C06EA3}"/>
              </a:ext>
            </a:extLst>
          </p:cNvPr>
          <p:cNvGrpSpPr/>
          <p:nvPr/>
        </p:nvGrpSpPr>
        <p:grpSpPr>
          <a:xfrm>
            <a:off x="5052053" y="4221089"/>
            <a:ext cx="4099296" cy="2634827"/>
            <a:chOff x="5052053" y="4193704"/>
            <a:chExt cx="4099296" cy="263482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E61F73-D356-2B44-A369-B8E30A4F21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52053" y="4193704"/>
              <a:ext cx="4091946" cy="2564904"/>
            </a:xfrm>
            <a:prstGeom prst="rect">
              <a:avLst/>
            </a:prstGeom>
          </p:spPr>
        </p:pic>
        <p:sp>
          <p:nvSpPr>
            <p:cNvPr id="5" name="Rectangle 2">
              <a:extLst>
                <a:ext uri="{FF2B5EF4-FFF2-40B4-BE49-F238E27FC236}">
                  <a16:creationId xmlns:a16="http://schemas.microsoft.com/office/drawing/2014/main" id="{E9A72B3A-DC0C-0E43-9DC5-4EF8B819FF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2053" y="6078099"/>
              <a:ext cx="4099296" cy="7504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outerShdw blurRad="63500" dist="35921" dir="2700000" algn="ctr" rotWithShape="0">
                <a:schemeClr val="tx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91435" tIns="45718" rIns="91435" bIns="45718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/>
                  <a:ea typeface="ＭＳ Ｐゴシック" pitchFamily="-108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5pPr>
              <a:lvl6pPr marL="457177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</a:defRPr>
              </a:lvl6pPr>
              <a:lvl7pPr marL="914353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</a:defRPr>
              </a:lvl7pPr>
              <a:lvl8pPr marL="137153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</a:defRPr>
              </a:lvl8pPr>
              <a:lvl9pPr marL="1828706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glow rad="127000">
                      <a:srgbClr val="000000"/>
                    </a:glow>
                  </a:effectLst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ولدت نورا في 31 تموز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34372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945" name="Picture 4" descr="rev 22 Man Holding Bibl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8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946" name="Rectangle 3"/>
          <p:cNvSpPr>
            <a:spLocks noGrp="1" noChangeArrowheads="1"/>
          </p:cNvSpPr>
          <p:nvPr>
            <p:ph type="title"/>
          </p:nvPr>
        </p:nvSpPr>
        <p:spPr>
          <a:xfrm>
            <a:off x="2819400" y="228600"/>
            <a:ext cx="4572000" cy="9144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ar-JO" altLang="zh-CN" sz="4000" dirty="0">
                <a:solidFill>
                  <a:schemeClr val="bg1"/>
                </a:solidFill>
                <a:effectLst/>
                <a:latin typeface="Arial" charset="0"/>
                <a:ea typeface="ＭＳ Ｐゴシック" charset="0"/>
              </a:rPr>
              <a:t>تصميم المساق</a:t>
            </a:r>
            <a:endParaRPr lang="en-US" sz="4000" dirty="0">
              <a:solidFill>
                <a:schemeClr val="bg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762000" y="1219200"/>
            <a:ext cx="8167718" cy="5410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342900" indent="-342900" algn="r" rtl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endParaRPr lang="en-US" altLang="zh-CN" b="1" dirty="0">
              <a:effectLst>
                <a:glow rad="228600">
                  <a:schemeClr val="bg2"/>
                </a:glow>
              </a:effectLst>
              <a:latin typeface="Arial" charset="0"/>
              <a:cs typeface="Arial" charset="0"/>
            </a:endParaRPr>
          </a:p>
          <a:p>
            <a:pPr marL="342900" indent="-342900" algn="r" rtl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ar-JO" altLang="zh-CN" b="1" dirty="0">
                <a:effectLst>
                  <a:glow rad="228600">
                    <a:schemeClr val="bg2"/>
                  </a:glow>
                </a:effectLst>
                <a:latin typeface="Arial" charset="0"/>
                <a:cs typeface="Arial" charset="0"/>
              </a:rPr>
              <a:t>تسلسلي ( كتابي )</a:t>
            </a:r>
            <a:endParaRPr lang="en-US" altLang="zh-CN" sz="2000" b="1" dirty="0">
              <a:effectLst>
                <a:glow rad="228600">
                  <a:schemeClr val="bg2"/>
                </a:glow>
              </a:effectLst>
              <a:latin typeface="Arial" charset="0"/>
              <a:cs typeface="Arial" charset="0"/>
            </a:endParaRPr>
          </a:p>
          <a:p>
            <a:pPr marL="742950" lvl="1" indent="-285750" algn="r" rt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–"/>
              <a:defRPr/>
            </a:pPr>
            <a:r>
              <a:rPr lang="ar-JO" altLang="zh-CN" sz="2000" b="1" dirty="0">
                <a:effectLst>
                  <a:glow rad="228600">
                    <a:schemeClr val="bg2"/>
                  </a:glow>
                </a:effectLst>
                <a:latin typeface="Arial" charset="0"/>
                <a:cs typeface="Arial" charset="0"/>
              </a:rPr>
              <a:t>استخدم من قبل جنسون، جثري، ويلكنسون و بوا</a:t>
            </a:r>
            <a:endParaRPr lang="en-US" altLang="zh-CN" sz="2000" b="1" dirty="0">
              <a:effectLst>
                <a:glow rad="228600">
                  <a:schemeClr val="bg2"/>
                </a:glow>
              </a:effectLst>
              <a:latin typeface="Arial" charset="0"/>
              <a:cs typeface="Arial" charset="0"/>
            </a:endParaRPr>
          </a:p>
          <a:p>
            <a:pPr marL="742950" lvl="1" indent="-285750" algn="r" rt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altLang="zh-CN" sz="2000" b="1" dirty="0">
                <a:effectLst>
                  <a:glow rad="228600">
                    <a:schemeClr val="bg2"/>
                  </a:glow>
                </a:effectLst>
                <a:latin typeface="Arial" charset="0"/>
                <a:cs typeface="Arial" charset="0"/>
              </a:rPr>
              <a:t> </a:t>
            </a:r>
            <a:endParaRPr lang="en-US" altLang="zh-CN" b="1" dirty="0">
              <a:effectLst>
                <a:glow rad="228600">
                  <a:schemeClr val="bg2"/>
                </a:glow>
              </a:effectLst>
              <a:latin typeface="Arial" charset="0"/>
              <a:cs typeface="Arial" charset="0"/>
            </a:endParaRPr>
          </a:p>
          <a:p>
            <a:pPr marL="342900" indent="-342900" algn="r" rtl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ar-JO" altLang="zh-CN" b="1" dirty="0">
                <a:solidFill>
                  <a:srgbClr val="FFFF00"/>
                </a:solidFill>
                <a:effectLst>
                  <a:glow rad="228600">
                    <a:schemeClr val="bg2"/>
                  </a:glow>
                </a:effectLst>
                <a:latin typeface="Arial" charset="0"/>
                <a:cs typeface="Arial" charset="0"/>
              </a:rPr>
              <a:t>المؤلف (السيرة الذاتية)</a:t>
            </a:r>
            <a:endParaRPr lang="en-US" altLang="zh-CN" sz="2000" b="1" dirty="0">
              <a:solidFill>
                <a:srgbClr val="FFFF00"/>
              </a:solidFill>
              <a:effectLst>
                <a:glow rad="228600">
                  <a:schemeClr val="bg2"/>
                </a:glow>
              </a:effectLst>
              <a:latin typeface="Arial" charset="0"/>
              <a:cs typeface="Arial" charset="0"/>
            </a:endParaRPr>
          </a:p>
          <a:p>
            <a:pPr marL="742950" lvl="1" indent="-285750" algn="r" rt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–"/>
              <a:defRPr/>
            </a:pPr>
            <a:r>
              <a:rPr lang="ar-JO" altLang="zh-CN" sz="2000" b="1" dirty="0">
                <a:solidFill>
                  <a:srgbClr val="FFFF00"/>
                </a:solidFill>
                <a:effectLst>
                  <a:glow rad="228600">
                    <a:schemeClr val="bg2"/>
                  </a:glow>
                </a:effectLst>
                <a:latin typeface="Arial" charset="0"/>
                <a:cs typeface="Arial" charset="0"/>
              </a:rPr>
              <a:t>استخدم من قبل هيبرت (المجلدات 1، 3)</a:t>
            </a:r>
          </a:p>
          <a:p>
            <a:pPr marL="742950" lvl="1" indent="-285750" algn="r" rt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defRPr/>
            </a:pPr>
            <a:endParaRPr lang="en-US" altLang="zh-CN" b="1" dirty="0">
              <a:effectLst>
                <a:glow rad="228600">
                  <a:schemeClr val="bg2"/>
                </a:glow>
              </a:effectLst>
              <a:latin typeface="Arial" charset="0"/>
              <a:cs typeface="Arial" charset="0"/>
            </a:endParaRPr>
          </a:p>
        </p:txBody>
      </p:sp>
      <p:sp>
        <p:nvSpPr>
          <p:cNvPr id="594948" name="Text Box 7"/>
          <p:cNvSpPr txBox="1">
            <a:spLocks noChangeArrowheads="1"/>
          </p:cNvSpPr>
          <p:nvPr/>
        </p:nvSpPr>
        <p:spPr bwMode="auto">
          <a:xfrm>
            <a:off x="8578850" y="152400"/>
            <a:ext cx="355600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ar-JO" b="1" dirty="0">
                <a:latin typeface="Arial" charset="0"/>
                <a:cs typeface="Arial" charset="0"/>
              </a:rPr>
              <a:t>7</a:t>
            </a:r>
            <a:endParaRPr lang="en-US" b="1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787845"/>
      </p:ext>
    </p:extLst>
  </p:cSld>
  <p:clrMapOvr>
    <a:masterClrMapping/>
  </p:clrMapOvr>
  <p:transition spd="slow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026"/>
          <p:cNvSpPr>
            <a:spLocks noGrp="1" noRot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ar-JO" sz="3600" dirty="0">
                <a:latin typeface="Arial" charset="0"/>
                <a:ea typeface="ＭＳ Ｐゴシック" charset="0"/>
                <a:cs typeface="Times New Roman" charset="0"/>
              </a:rPr>
              <a:t>كتاب العهد الجديد</a:t>
            </a:r>
            <a:endParaRPr lang="en-US" dirty="0">
              <a:latin typeface="Arial" charset="0"/>
              <a:ea typeface="ＭＳ Ｐゴシック" charset="0"/>
              <a:cs typeface="Arial" charset="0"/>
            </a:endParaRPr>
          </a:p>
        </p:txBody>
      </p:sp>
      <p:graphicFrame>
        <p:nvGraphicFramePr>
          <p:cNvPr id="55358" name="Group 1086"/>
          <p:cNvGraphicFramePr>
            <a:graphicFrameLocks noGrp="1"/>
          </p:cNvGraphicFramePr>
          <p:nvPr/>
        </p:nvGraphicFramePr>
        <p:xfrm>
          <a:off x="0" y="1371600"/>
          <a:ext cx="9144000" cy="5374883"/>
        </p:xfrm>
        <a:graphic>
          <a:graphicData uri="http://schemas.openxmlformats.org/drawingml/2006/table">
            <a:tbl>
              <a:tblPr/>
              <a:tblGrid>
                <a:gridCol w="106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الإسم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4" marB="4571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50000">
                          <a:schemeClr val="bg1"/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الجنسية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50000">
                          <a:schemeClr val="bg1"/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الموطن الأصلي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50000">
                          <a:schemeClr val="bg1"/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ar-JO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الوظيفة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50000">
                          <a:schemeClr val="bg1"/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العلاقات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50000">
                          <a:schemeClr val="bg1"/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عدد الإصحاحات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50000">
                          <a:schemeClr val="bg1"/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عدد الآيات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50000">
                          <a:schemeClr val="bg1"/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عدد الأسفار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50000">
                          <a:schemeClr val="bg1"/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متى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4" marB="4571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يهودي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ar-JO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كفرناحوم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جابي ضرائب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رسول يسوع المسيح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28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1071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إنجيل متى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9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مرقس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4" marB="4571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يهودي/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روماني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أورشليم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مرسل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تلميذ بطرس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16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678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إنجيل مرقس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9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لوقا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4" marB="4571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يوناني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أنطاكية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طبيب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تلميذ بولس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52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2158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إنجيل لوقا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أعمال الرسل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7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يوحنا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4" marB="4571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يهودي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بيت صيدا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أو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كفرناحوم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صياد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رسول يسوع المسيح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50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Times New Roman" charset="0"/>
                        </a:rPr>
                        <a:t>1414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إنجيل يوحنا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Narrow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 يوحنا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Narrow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 يوحنا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Narrow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3 يوحنا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Narrow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Times New Roman" charset="0"/>
                        </a:rPr>
                        <a:t>رؤيا يوحنا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 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80666" name="Text Box 1083"/>
          <p:cNvSpPr txBox="1">
            <a:spLocks noChangeArrowheads="1"/>
          </p:cNvSpPr>
          <p:nvPr/>
        </p:nvSpPr>
        <p:spPr bwMode="auto">
          <a:xfrm>
            <a:off x="8569088" y="152400"/>
            <a:ext cx="5084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ar-JO" dirty="0">
                <a:latin typeface="Arial" charset="0"/>
                <a:cs typeface="Arial" charset="0"/>
              </a:rPr>
              <a:t>13</a:t>
            </a:r>
            <a:endParaRPr lang="en-US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ar-JO" sz="3600" dirty="0">
                <a:latin typeface="Arial" charset="0"/>
                <a:ea typeface="ＭＳ Ｐゴシック" charset="0"/>
                <a:cs typeface="Times New Roman" charset="0"/>
              </a:rPr>
              <a:t>كتاب العهد الجديد</a:t>
            </a:r>
            <a:endParaRPr lang="en-US" dirty="0">
              <a:latin typeface="Arial" charset="0"/>
              <a:ea typeface="ＭＳ Ｐゴシック" charset="0"/>
              <a:cs typeface="Arial" charset="0"/>
            </a:endParaRPr>
          </a:p>
        </p:txBody>
      </p:sp>
      <p:graphicFrame>
        <p:nvGraphicFramePr>
          <p:cNvPr id="56354" name="Group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6180849"/>
              </p:ext>
            </p:extLst>
          </p:nvPr>
        </p:nvGraphicFramePr>
        <p:xfrm>
          <a:off x="0" y="1184275"/>
          <a:ext cx="9144000" cy="4770438"/>
        </p:xfrm>
        <a:graphic>
          <a:graphicData uri="http://schemas.openxmlformats.org/drawingml/2006/table">
            <a:tbl>
              <a:tblPr/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88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04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58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636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الإسم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50000">
                          <a:schemeClr val="bg1"/>
                        </a:gs>
                        <a:gs pos="100000">
                          <a:srgbClr val="3399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الجنسية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50000">
                          <a:schemeClr val="bg1"/>
                        </a:gs>
                        <a:gs pos="100000">
                          <a:srgbClr val="3399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الموطن الأصلي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50000">
                          <a:schemeClr val="bg1"/>
                        </a:gs>
                        <a:gs pos="100000">
                          <a:srgbClr val="3399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الوظيفة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50000">
                          <a:schemeClr val="bg1"/>
                        </a:gs>
                        <a:gs pos="100000">
                          <a:srgbClr val="3399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العلاقات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50000">
                          <a:schemeClr val="bg1"/>
                        </a:gs>
                        <a:gs pos="100000">
                          <a:srgbClr val="3399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عدد الإصحاحات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50000">
                          <a:schemeClr val="bg1"/>
                        </a:gs>
                        <a:gs pos="100000">
                          <a:srgbClr val="3399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عدد الآيات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50000">
                          <a:schemeClr val="bg1"/>
                        </a:gs>
                        <a:gs pos="100000">
                          <a:srgbClr val="3399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عدد الأسفار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50000">
                          <a:schemeClr val="bg1"/>
                        </a:gs>
                        <a:gs pos="100000">
                          <a:srgbClr val="3399FF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2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بولس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يهودي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طرسوس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صانع خيام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رسول يسوع المسيح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87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(</a:t>
                      </a: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100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)*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 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2033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(</a:t>
                      </a: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2336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)*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 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رومية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 كورنثوس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 كورنثوس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غلاطية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أفسس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فيلبي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كولوسي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فليمون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 تسالونيكي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 تسالونيكي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 تيموثاوس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 تيموثاوس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تيطس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(</a:t>
                      </a: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عبرانيين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?)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 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82687" name="Text Box 32"/>
          <p:cNvSpPr txBox="1">
            <a:spLocks noChangeArrowheads="1"/>
          </p:cNvSpPr>
          <p:nvPr/>
        </p:nvSpPr>
        <p:spPr bwMode="auto">
          <a:xfrm>
            <a:off x="8569088" y="152400"/>
            <a:ext cx="5084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ar-JO" dirty="0">
                <a:latin typeface="Arial" charset="0"/>
                <a:cs typeface="Arial" charset="0"/>
              </a:rPr>
              <a:t>13</a:t>
            </a: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56353" name="Text Box 33"/>
          <p:cNvSpPr txBox="1">
            <a:spLocks noChangeArrowheads="1"/>
          </p:cNvSpPr>
          <p:nvPr/>
        </p:nvSpPr>
        <p:spPr bwMode="auto">
          <a:xfrm>
            <a:off x="4067175" y="6237288"/>
            <a:ext cx="48702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ar-JO" sz="1800" dirty="0">
                <a:solidFill>
                  <a:srgbClr val="FFFF00"/>
                </a:solidFill>
                <a:latin typeface="Arial" charset="0"/>
                <a:cs typeface="Arial" charset="0"/>
              </a:rPr>
              <a:t>* المجموع في حال اعتبار رسالة العبرانيين ضمن كتابات بولس</a:t>
            </a:r>
            <a:r>
              <a:rPr lang="en-US" sz="1800" dirty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53" grpId="0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ar-JO" sz="3600" dirty="0">
                <a:latin typeface="Arial" charset="0"/>
                <a:ea typeface="ＭＳ Ｐゴシック" charset="0"/>
                <a:cs typeface="Times New Roman" charset="0"/>
              </a:rPr>
              <a:t>كتاب العهد الجديد</a:t>
            </a:r>
            <a:endParaRPr lang="en-US" dirty="0">
              <a:latin typeface="Arial" charset="0"/>
              <a:ea typeface="ＭＳ Ｐゴシック" charset="0"/>
              <a:cs typeface="Arial" charset="0"/>
            </a:endParaRPr>
          </a:p>
        </p:txBody>
      </p:sp>
      <p:graphicFrame>
        <p:nvGraphicFramePr>
          <p:cNvPr id="57396" name="Group 52"/>
          <p:cNvGraphicFramePr>
            <a:graphicFrameLocks noGrp="1"/>
          </p:cNvGraphicFramePr>
          <p:nvPr/>
        </p:nvGraphicFramePr>
        <p:xfrm>
          <a:off x="0" y="1600200"/>
          <a:ext cx="9144000" cy="3598863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36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10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080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4298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855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الإسم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50000">
                          <a:schemeClr val="bg1"/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الجنسية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50000">
                          <a:schemeClr val="bg1"/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الموطن الأصلي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50000">
                          <a:schemeClr val="bg1"/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الوظيفة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50000">
                          <a:schemeClr val="bg1"/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العلاقات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50000">
                          <a:schemeClr val="bg1"/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عدد الإصحاحات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50000">
                          <a:schemeClr val="bg1"/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عدد الآيات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50000">
                          <a:schemeClr val="bg1"/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عدد الأسفار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50000">
                          <a:schemeClr val="bg1"/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يعقوب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يهودي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الناصرة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نجار ؟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أخو يسوع المسيح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5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108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يعقوب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بطرس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يهودي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بيت صيدا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صياد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رسول يسوع المسيح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8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166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 بطرس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 بطرس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يهوذا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يهودي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الناصرة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نجار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أخو يسوع المسيح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25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يهوذا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84753" name="Text Box 50"/>
          <p:cNvSpPr txBox="1">
            <a:spLocks noChangeArrowheads="1"/>
          </p:cNvSpPr>
          <p:nvPr/>
        </p:nvSpPr>
        <p:spPr bwMode="auto">
          <a:xfrm>
            <a:off x="8569088" y="152400"/>
            <a:ext cx="5084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ar-JO" dirty="0">
                <a:latin typeface="Arial" charset="0"/>
                <a:cs typeface="Arial" charset="0"/>
              </a:rPr>
              <a:t>13</a:t>
            </a:r>
            <a:endParaRPr lang="en-US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945" name="Picture 4" descr="rev 22 Man Holding Bibl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8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946" name="Rectangle 3"/>
          <p:cNvSpPr>
            <a:spLocks noGrp="1" noChangeArrowheads="1"/>
          </p:cNvSpPr>
          <p:nvPr>
            <p:ph type="title"/>
          </p:nvPr>
        </p:nvSpPr>
        <p:spPr>
          <a:xfrm>
            <a:off x="2819400" y="228600"/>
            <a:ext cx="4572000" cy="9144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ar-JO" altLang="zh-CN" sz="4000" dirty="0">
                <a:solidFill>
                  <a:schemeClr val="bg1"/>
                </a:solidFill>
                <a:effectLst/>
                <a:latin typeface="Arial" charset="0"/>
                <a:ea typeface="ＭＳ Ｐゴシック" charset="0"/>
              </a:rPr>
              <a:t>تصميم المساق</a:t>
            </a:r>
            <a:endParaRPr lang="en-US" sz="4000" dirty="0">
              <a:solidFill>
                <a:schemeClr val="bg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762000" y="1219200"/>
            <a:ext cx="8167718" cy="5410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342900" indent="-342900" algn="r" rtl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endParaRPr lang="en-US" altLang="zh-CN" b="1" dirty="0">
              <a:effectLst>
                <a:glow rad="228600">
                  <a:schemeClr val="bg2"/>
                </a:glow>
              </a:effectLst>
              <a:latin typeface="Arial" charset="0"/>
              <a:cs typeface="Arial" charset="0"/>
            </a:endParaRPr>
          </a:p>
          <a:p>
            <a:pPr marL="342900" indent="-342900" algn="r" rtl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ar-JO" altLang="zh-CN" b="1" dirty="0">
                <a:effectLst>
                  <a:glow rad="228600">
                    <a:schemeClr val="bg2"/>
                  </a:glow>
                </a:effectLst>
                <a:latin typeface="Arial" charset="0"/>
                <a:cs typeface="Arial" charset="0"/>
              </a:rPr>
              <a:t>تسلسلي ( كتابي )</a:t>
            </a:r>
            <a:endParaRPr lang="en-US" altLang="zh-CN" sz="2000" b="1" dirty="0">
              <a:effectLst>
                <a:glow rad="228600">
                  <a:schemeClr val="bg2"/>
                </a:glow>
              </a:effectLst>
              <a:latin typeface="Arial" charset="0"/>
              <a:cs typeface="Arial" charset="0"/>
            </a:endParaRPr>
          </a:p>
          <a:p>
            <a:pPr marL="742950" lvl="1" indent="-285750" algn="r" rt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–"/>
              <a:defRPr/>
            </a:pPr>
            <a:r>
              <a:rPr lang="ar-JO" altLang="zh-CN" sz="2000" b="1" dirty="0">
                <a:effectLst>
                  <a:glow rad="228600">
                    <a:schemeClr val="bg2"/>
                  </a:glow>
                </a:effectLst>
                <a:latin typeface="Arial" charset="0"/>
                <a:cs typeface="Arial" charset="0"/>
              </a:rPr>
              <a:t>استخدم من قبل جنسون، جثري، ويلكنسون و بوا</a:t>
            </a:r>
            <a:endParaRPr lang="en-US" altLang="zh-CN" sz="2000" b="1" dirty="0">
              <a:effectLst>
                <a:glow rad="228600">
                  <a:schemeClr val="bg2"/>
                </a:glow>
              </a:effectLst>
              <a:latin typeface="Arial" charset="0"/>
              <a:cs typeface="Arial" charset="0"/>
            </a:endParaRPr>
          </a:p>
          <a:p>
            <a:pPr marL="742950" lvl="1" indent="-285750" algn="r" rt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altLang="zh-CN" sz="2000" b="1" dirty="0">
                <a:effectLst>
                  <a:glow rad="228600">
                    <a:schemeClr val="bg2"/>
                  </a:glow>
                </a:effectLst>
                <a:latin typeface="Arial" charset="0"/>
                <a:cs typeface="Arial" charset="0"/>
              </a:rPr>
              <a:t> </a:t>
            </a:r>
            <a:endParaRPr lang="en-US" altLang="zh-CN" b="1" dirty="0">
              <a:effectLst>
                <a:glow rad="228600">
                  <a:schemeClr val="bg2"/>
                </a:glow>
              </a:effectLst>
              <a:latin typeface="Arial" charset="0"/>
              <a:cs typeface="Arial" charset="0"/>
            </a:endParaRPr>
          </a:p>
          <a:p>
            <a:pPr marL="342900" indent="-342900" algn="r" rtl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ar-JO" altLang="zh-CN" b="1" dirty="0">
                <a:effectLst>
                  <a:glow rad="228600">
                    <a:schemeClr val="bg2"/>
                  </a:glow>
                </a:effectLst>
                <a:latin typeface="Arial" charset="0"/>
                <a:cs typeface="Arial" charset="0"/>
              </a:rPr>
              <a:t>المؤلف (السيرة الذاتية)</a:t>
            </a:r>
            <a:endParaRPr lang="en-US" altLang="zh-CN" sz="2000" b="1" dirty="0">
              <a:effectLst>
                <a:glow rad="228600">
                  <a:schemeClr val="bg2"/>
                </a:glow>
              </a:effectLst>
              <a:latin typeface="Arial" charset="0"/>
              <a:cs typeface="Arial" charset="0"/>
            </a:endParaRPr>
          </a:p>
          <a:p>
            <a:pPr marL="742950" lvl="1" indent="-285750" algn="r" rt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–"/>
              <a:defRPr/>
            </a:pPr>
            <a:r>
              <a:rPr lang="ar-JO" altLang="zh-CN" sz="2000" b="1" dirty="0">
                <a:effectLst>
                  <a:glow rad="228600">
                    <a:schemeClr val="bg2"/>
                  </a:glow>
                </a:effectLst>
                <a:latin typeface="Arial" charset="0"/>
                <a:cs typeface="Arial" charset="0"/>
              </a:rPr>
              <a:t>استخدم من قبل هيبرت (المجلدات 1، 3)</a:t>
            </a:r>
          </a:p>
          <a:p>
            <a:pPr marL="742950" lvl="1" indent="-285750" algn="r" rt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defRPr/>
            </a:pPr>
            <a:endParaRPr lang="en-US" altLang="zh-CN" b="1" dirty="0">
              <a:effectLst>
                <a:glow rad="228600">
                  <a:schemeClr val="bg2"/>
                </a:glow>
              </a:effectLst>
              <a:latin typeface="Arial" charset="0"/>
              <a:cs typeface="Arial" charset="0"/>
            </a:endParaRPr>
          </a:p>
          <a:p>
            <a:pPr marL="342900" indent="-342900" algn="r" rtl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ar-JO" altLang="zh-CN" b="1" dirty="0">
                <a:solidFill>
                  <a:srgbClr val="FFFF00"/>
                </a:solidFill>
                <a:effectLst>
                  <a:glow rad="228600">
                    <a:schemeClr val="bg2"/>
                  </a:glow>
                </a:effectLst>
                <a:latin typeface="Arial" charset="0"/>
                <a:cs typeface="Arial" charset="0"/>
              </a:rPr>
              <a:t>المحتوى (لاهوتي)</a:t>
            </a:r>
            <a:endParaRPr lang="en-US" altLang="zh-CN" sz="2000" b="1" dirty="0">
              <a:solidFill>
                <a:srgbClr val="FFFF00"/>
              </a:solidFill>
              <a:effectLst>
                <a:glow rad="228600">
                  <a:schemeClr val="bg2"/>
                </a:glow>
              </a:effectLst>
              <a:latin typeface="Arial" charset="0"/>
              <a:cs typeface="Arial" charset="0"/>
            </a:endParaRPr>
          </a:p>
          <a:p>
            <a:pPr marL="742950" lvl="1" indent="-285750" algn="r" rt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–"/>
              <a:defRPr/>
            </a:pPr>
            <a:r>
              <a:rPr lang="ar-JO" altLang="zh-CN" sz="2000" b="1" dirty="0">
                <a:solidFill>
                  <a:srgbClr val="FFFF00"/>
                </a:solidFill>
                <a:effectLst>
                  <a:glow rad="228600">
                    <a:schemeClr val="bg2"/>
                  </a:glow>
                </a:effectLst>
                <a:latin typeface="Arial" charset="0"/>
                <a:cs typeface="Arial" charset="0"/>
              </a:rPr>
              <a:t>استخدم من قبل هيبرت (المجلد 2)</a:t>
            </a:r>
            <a:endParaRPr lang="en-US" altLang="zh-CN" sz="2000" b="1" dirty="0">
              <a:solidFill>
                <a:srgbClr val="FFFF00"/>
              </a:solidFill>
              <a:effectLst>
                <a:glow rad="228600">
                  <a:schemeClr val="bg2"/>
                </a:glow>
              </a:effectLst>
              <a:latin typeface="Arial" charset="0"/>
              <a:cs typeface="Arial" charset="0"/>
            </a:endParaRPr>
          </a:p>
        </p:txBody>
      </p:sp>
      <p:sp>
        <p:nvSpPr>
          <p:cNvPr id="594948" name="Text Box 7"/>
          <p:cNvSpPr txBox="1">
            <a:spLocks noChangeArrowheads="1"/>
          </p:cNvSpPr>
          <p:nvPr/>
        </p:nvSpPr>
        <p:spPr bwMode="auto">
          <a:xfrm>
            <a:off x="8578850" y="152400"/>
            <a:ext cx="355600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ar-JO" b="1" dirty="0">
                <a:latin typeface="Arial" charset="0"/>
                <a:cs typeface="Arial" charset="0"/>
              </a:rPr>
              <a:t>7</a:t>
            </a:r>
            <a:endParaRPr lang="en-US" b="1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262922"/>
      </p:ext>
    </p:extLst>
  </p:cSld>
  <p:clrMapOvr>
    <a:masterClrMapping/>
  </p:clrMapOvr>
  <p:transition spd="slow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573" name="Group 8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802736"/>
              </p:ext>
            </p:extLst>
          </p:nvPr>
        </p:nvGraphicFramePr>
        <p:xfrm>
          <a:off x="0" y="685806"/>
          <a:ext cx="9144000" cy="5527679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التاريخ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السفر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الكلمة المفتاحية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حياة بولس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العقيدة الرئيسية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1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40-49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متى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الملكوت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علم الكنيسة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44-47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يعقوب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الأعمال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علم الخلاص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5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49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غلاطية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التبرير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الرحلة الأولى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علم الخلاص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5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51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1 تسالونيكي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الإختطاف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الرحلة الثانية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علم الأخرويات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7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51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2 تسالونيكي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الضيقة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الرحلة الثانية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علم الأخرويات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1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56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1 كورنثوس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التقديس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الرحلة الثالثة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علم الكنيسة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1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56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2 كورنثوس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الرسولية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الرحلة الثالثة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علم الكنيسة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17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56-57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رومية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البر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الرحلة الثالثة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علم الخلاص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25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57-59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لوقا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السيادة 1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علم الإرساليات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18181" name="Rectangle 87"/>
          <p:cNvSpPr>
            <a:spLocks noGrp="1" noChangeArrowheads="1"/>
          </p:cNvSpPr>
          <p:nvPr>
            <p:ph type="title" idx="4294967295"/>
          </p:nvPr>
        </p:nvSpPr>
        <p:spPr>
          <a:xfrm>
            <a:off x="2323691" y="76201"/>
            <a:ext cx="4498218" cy="523156"/>
          </a:xfrm>
          <a:solidFill>
            <a:schemeClr val="bg2"/>
          </a:solidFill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6" tIns="45688" rIns="91376" bIns="45688" anchor="t">
            <a:spAutoFit/>
          </a:bodyPr>
          <a:lstStyle/>
          <a:p>
            <a:pPr eaLnBrk="1" hangingPunct="1"/>
            <a:r>
              <a:rPr lang="ar-JO" altLang="zh-CN" sz="2800" b="1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Arial" charset="0"/>
              </a:rPr>
              <a:t>الكلمات المفتاحية لأسفار العهد الجديد</a:t>
            </a:r>
            <a:endParaRPr lang="en-US" sz="2800" b="1" dirty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18182" name="Text Box 3"/>
          <p:cNvSpPr txBox="1">
            <a:spLocks noChangeArrowheads="1"/>
          </p:cNvSpPr>
          <p:nvPr/>
        </p:nvSpPr>
        <p:spPr bwMode="auto">
          <a:xfrm>
            <a:off x="8578854" y="44454"/>
            <a:ext cx="530785" cy="46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1376" tIns="45688" rIns="91376" bIns="4568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24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595" name="Group 83"/>
          <p:cNvGraphicFramePr>
            <a:graphicFrameLocks noGrp="1"/>
          </p:cNvGraphicFramePr>
          <p:nvPr/>
        </p:nvGraphicFramePr>
        <p:xfrm>
          <a:off x="0" y="652466"/>
          <a:ext cx="9144000" cy="6037274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9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 </a:t>
                      </a: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التاريخ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السفر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 </a:t>
                      </a: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الكلمة المفتاحية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حياة بولس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العقيدة الرئيسية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8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60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أفسس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الوحدة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السجن الأول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علم المسيح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(الرأس)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00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61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كولوسي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الألوهية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السجن الأول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علم المسيح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(</a:t>
                      </a: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الله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8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61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فليمون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الغفران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السجن الأول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علم المسيح (المصالح)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4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62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فيلبي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الفكر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السجن الأول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علم المسيح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(المثال)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62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أعمال الرسل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السيادة 2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 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علم الإرساليات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62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 تيموثاوس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الترتيب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الرحلة الرابعة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علم الكنيسة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64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 بطرس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المعاناة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 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علم الأخرويات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64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 بطرس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المعرفة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 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علم الأخرويات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64-68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مرقس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التلمذة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 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علم الأخرويات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20229" name="Rectangle 84"/>
          <p:cNvSpPr>
            <a:spLocks noGrp="1" noChangeArrowheads="1"/>
          </p:cNvSpPr>
          <p:nvPr>
            <p:ph type="title" idx="4294967295"/>
          </p:nvPr>
        </p:nvSpPr>
        <p:spPr>
          <a:xfrm>
            <a:off x="2155375" y="1"/>
            <a:ext cx="4834849" cy="523156"/>
          </a:xfrm>
          <a:solidFill>
            <a:schemeClr val="bg2"/>
          </a:solidFill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6" tIns="45688" rIns="91376" bIns="45688" anchor="t">
            <a:spAutoFit/>
          </a:bodyPr>
          <a:lstStyle/>
          <a:p>
            <a:pPr eaLnBrk="1" hangingPunct="1"/>
            <a:r>
              <a:rPr lang="ar-JO" sz="2800" b="1" dirty="0"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rPr>
              <a:t>الكلمات المفتاحية لأسفار العهد الجديد</a:t>
            </a:r>
            <a:endParaRPr lang="en-US" sz="2800" b="1" dirty="0">
              <a:solidFill>
                <a:schemeClr val="tx1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220230" name="Text Box 3"/>
          <p:cNvSpPr txBox="1">
            <a:spLocks noChangeArrowheads="1"/>
          </p:cNvSpPr>
          <p:nvPr/>
        </p:nvSpPr>
        <p:spPr bwMode="auto">
          <a:xfrm>
            <a:off x="8578854" y="44454"/>
            <a:ext cx="530785" cy="46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1376" tIns="45688" rIns="91376" bIns="4568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24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619" name="Group 83"/>
          <p:cNvGraphicFramePr>
            <a:graphicFrameLocks noGrp="1"/>
          </p:cNvGraphicFramePr>
          <p:nvPr/>
        </p:nvGraphicFramePr>
        <p:xfrm>
          <a:off x="0" y="757241"/>
          <a:ext cx="9144000" cy="5643563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التاريخ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السفر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 </a:t>
                      </a: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الكلمة المفتاحية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Paul</a:t>
                      </a:r>
                      <a:r>
                        <a:rPr kumimoji="0" lang="uk-UA" altLang="ja-JP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'</a:t>
                      </a:r>
                      <a:r>
                        <a:rPr kumimoji="0" lang="en-US" altLang="ja-JP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s Life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العقيدة الرئيسية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66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تيطس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السلوك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الرحلة الرابعة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علم الكنيسة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9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67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 تيموثاوس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العقيدة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السجن الثاني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علم الكنيسة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67-68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عبرانيين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السمو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 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علم المسيح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69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يوحنا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الإيمان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 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علم الخلاص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75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يهوذا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المدعون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 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علم الأخرويات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85-95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 يوحنا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المحبة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 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علم الخلاص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85-95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 يوحنا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الحدود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 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علم الإرساليات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85-95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3 يوحنا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المرسلون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 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علم الإرساليات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95-96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رؤيا يوحنا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الإنتصار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 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علم الأخرويات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22277" name="Rectangle 84"/>
          <p:cNvSpPr>
            <a:spLocks noGrp="1" noChangeArrowheads="1"/>
          </p:cNvSpPr>
          <p:nvPr>
            <p:ph type="title" idx="4294967295"/>
          </p:nvPr>
        </p:nvSpPr>
        <p:spPr>
          <a:xfrm>
            <a:off x="2155375" y="76201"/>
            <a:ext cx="4834849" cy="523156"/>
          </a:xfrm>
          <a:solidFill>
            <a:schemeClr val="bg2"/>
          </a:solidFill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6" tIns="45688" rIns="91376" bIns="45688" anchor="t">
            <a:spAutoFit/>
          </a:bodyPr>
          <a:lstStyle/>
          <a:p>
            <a:pPr eaLnBrk="1" hangingPunct="1"/>
            <a:r>
              <a:rPr lang="ar-JO" sz="2800" b="1" dirty="0"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rPr>
              <a:t>الكلمات المفتاحية لأسفار العهد الجديد</a:t>
            </a:r>
            <a:endParaRPr lang="en-US" sz="2800" b="1" dirty="0">
              <a:solidFill>
                <a:schemeClr val="tx1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222278" name="Text Box 3"/>
          <p:cNvSpPr txBox="1">
            <a:spLocks noChangeArrowheads="1"/>
          </p:cNvSpPr>
          <p:nvPr/>
        </p:nvSpPr>
        <p:spPr bwMode="auto">
          <a:xfrm>
            <a:off x="8578854" y="44454"/>
            <a:ext cx="530785" cy="46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1376" tIns="45688" rIns="91376" bIns="4568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24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945" name="Picture 4" descr="rev 22 Man Holding Bibl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8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946" name="Rectangle 3"/>
          <p:cNvSpPr>
            <a:spLocks noGrp="1" noChangeArrowheads="1"/>
          </p:cNvSpPr>
          <p:nvPr>
            <p:ph type="title"/>
          </p:nvPr>
        </p:nvSpPr>
        <p:spPr>
          <a:xfrm>
            <a:off x="2819400" y="228600"/>
            <a:ext cx="4572000" cy="9144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ar-JO" altLang="zh-CN" sz="4000" dirty="0">
                <a:solidFill>
                  <a:schemeClr val="bg1"/>
                </a:solidFill>
                <a:effectLst/>
                <a:latin typeface="Arial" charset="0"/>
                <a:ea typeface="ＭＳ Ｐゴシック" charset="0"/>
              </a:rPr>
              <a:t>تصميم المساق</a:t>
            </a:r>
            <a:endParaRPr lang="en-US" sz="4000" dirty="0">
              <a:solidFill>
                <a:schemeClr val="bg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762000" y="1219200"/>
            <a:ext cx="8167718" cy="5410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342900" indent="-342900" algn="r" rtl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endParaRPr lang="en-US" altLang="zh-CN" b="1" dirty="0">
              <a:effectLst>
                <a:glow rad="228600">
                  <a:schemeClr val="bg2"/>
                </a:glow>
              </a:effectLst>
              <a:latin typeface="Arial" charset="0"/>
              <a:cs typeface="Arial" charset="0"/>
            </a:endParaRPr>
          </a:p>
          <a:p>
            <a:pPr marL="342900" indent="-342900" algn="r" rtl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ar-JO" altLang="zh-CN" b="1" dirty="0">
                <a:effectLst>
                  <a:glow rad="228600">
                    <a:schemeClr val="bg2"/>
                  </a:glow>
                </a:effectLst>
                <a:latin typeface="Arial" charset="0"/>
                <a:cs typeface="Arial" charset="0"/>
              </a:rPr>
              <a:t>تسلسلي ( كتابي )</a:t>
            </a:r>
            <a:endParaRPr lang="en-US" altLang="zh-CN" sz="2000" b="1" dirty="0">
              <a:effectLst>
                <a:glow rad="228600">
                  <a:schemeClr val="bg2"/>
                </a:glow>
              </a:effectLst>
              <a:latin typeface="Arial" charset="0"/>
              <a:cs typeface="Arial" charset="0"/>
            </a:endParaRPr>
          </a:p>
          <a:p>
            <a:pPr marL="742950" lvl="1" indent="-285750" algn="r" rt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–"/>
              <a:defRPr/>
            </a:pPr>
            <a:r>
              <a:rPr lang="ar-JO" altLang="zh-CN" sz="2000" b="1" dirty="0">
                <a:effectLst>
                  <a:glow rad="228600">
                    <a:schemeClr val="bg2"/>
                  </a:glow>
                </a:effectLst>
                <a:latin typeface="Arial" charset="0"/>
                <a:cs typeface="Arial" charset="0"/>
              </a:rPr>
              <a:t>استخدم من قبل جنسون، جثري، ويلكنسون و بوا</a:t>
            </a:r>
            <a:endParaRPr lang="en-US" altLang="zh-CN" sz="2000" b="1" dirty="0">
              <a:effectLst>
                <a:glow rad="228600">
                  <a:schemeClr val="bg2"/>
                </a:glow>
              </a:effectLst>
              <a:latin typeface="Arial" charset="0"/>
              <a:cs typeface="Arial" charset="0"/>
            </a:endParaRPr>
          </a:p>
          <a:p>
            <a:pPr marL="742950" lvl="1" indent="-285750" algn="r" rt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altLang="zh-CN" sz="2000" b="1" dirty="0">
                <a:effectLst>
                  <a:glow rad="228600">
                    <a:schemeClr val="bg2"/>
                  </a:glow>
                </a:effectLst>
                <a:latin typeface="Arial" charset="0"/>
                <a:cs typeface="Arial" charset="0"/>
              </a:rPr>
              <a:t> </a:t>
            </a:r>
            <a:endParaRPr lang="en-US" altLang="zh-CN" b="1" dirty="0">
              <a:effectLst>
                <a:glow rad="228600">
                  <a:schemeClr val="bg2"/>
                </a:glow>
              </a:effectLst>
              <a:latin typeface="Arial" charset="0"/>
              <a:cs typeface="Arial" charset="0"/>
            </a:endParaRPr>
          </a:p>
          <a:p>
            <a:pPr marL="342900" indent="-342900" algn="r" rtl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ar-JO" altLang="zh-CN" b="1" dirty="0">
                <a:effectLst>
                  <a:glow rad="228600">
                    <a:schemeClr val="bg2"/>
                  </a:glow>
                </a:effectLst>
                <a:latin typeface="Arial" charset="0"/>
                <a:cs typeface="Arial" charset="0"/>
              </a:rPr>
              <a:t>المؤلف (السيرة الذاتية)</a:t>
            </a:r>
            <a:endParaRPr lang="en-US" altLang="zh-CN" sz="2000" b="1" dirty="0">
              <a:effectLst>
                <a:glow rad="228600">
                  <a:schemeClr val="bg2"/>
                </a:glow>
              </a:effectLst>
              <a:latin typeface="Arial" charset="0"/>
              <a:cs typeface="Arial" charset="0"/>
            </a:endParaRPr>
          </a:p>
          <a:p>
            <a:pPr marL="742950" lvl="1" indent="-285750" algn="r" rt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–"/>
              <a:defRPr/>
            </a:pPr>
            <a:r>
              <a:rPr lang="ar-JO" altLang="zh-CN" sz="2000" b="1" dirty="0">
                <a:effectLst>
                  <a:glow rad="228600">
                    <a:schemeClr val="bg2"/>
                  </a:glow>
                </a:effectLst>
                <a:latin typeface="Arial" charset="0"/>
                <a:cs typeface="Arial" charset="0"/>
              </a:rPr>
              <a:t>استخدم من قبل هيبرت (المجلدات 1، 3)</a:t>
            </a:r>
          </a:p>
          <a:p>
            <a:pPr marL="742950" lvl="1" indent="-285750" algn="r" rt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defRPr/>
            </a:pPr>
            <a:endParaRPr lang="en-US" altLang="zh-CN" b="1" dirty="0">
              <a:effectLst>
                <a:glow rad="228600">
                  <a:schemeClr val="bg2"/>
                </a:glow>
              </a:effectLst>
              <a:latin typeface="Arial" charset="0"/>
              <a:cs typeface="Arial" charset="0"/>
            </a:endParaRPr>
          </a:p>
          <a:p>
            <a:pPr marL="342900" indent="-342900" algn="r" rtl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ar-JO" altLang="zh-CN" b="1" dirty="0">
                <a:effectLst>
                  <a:glow rad="228600">
                    <a:schemeClr val="bg2"/>
                  </a:glow>
                </a:effectLst>
                <a:latin typeface="Arial" charset="0"/>
                <a:cs typeface="Arial" charset="0"/>
              </a:rPr>
              <a:t>المحتوى (لاهوتي)</a:t>
            </a:r>
            <a:endParaRPr lang="en-US" altLang="zh-CN" sz="2000" b="1" dirty="0">
              <a:effectLst>
                <a:glow rad="228600">
                  <a:schemeClr val="bg2"/>
                </a:glow>
              </a:effectLst>
              <a:latin typeface="Arial" charset="0"/>
              <a:cs typeface="Arial" charset="0"/>
            </a:endParaRPr>
          </a:p>
          <a:p>
            <a:pPr marL="742950" lvl="1" indent="-285750" algn="r" rt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–"/>
              <a:defRPr/>
            </a:pPr>
            <a:r>
              <a:rPr lang="ar-JO" altLang="zh-CN" sz="2000" b="1" dirty="0">
                <a:effectLst>
                  <a:glow rad="228600">
                    <a:schemeClr val="bg2"/>
                  </a:glow>
                </a:effectLst>
                <a:latin typeface="Arial" charset="0"/>
                <a:cs typeface="Arial" charset="0"/>
              </a:rPr>
              <a:t>استخدم من قبل هيبرت (المجلد 2)</a:t>
            </a:r>
            <a:endParaRPr lang="en-US" altLang="zh-CN" sz="2000" b="1" dirty="0">
              <a:effectLst>
                <a:glow rad="228600">
                  <a:schemeClr val="bg2"/>
                </a:glow>
              </a:effectLst>
              <a:latin typeface="Arial" charset="0"/>
              <a:cs typeface="Arial" charset="0"/>
            </a:endParaRPr>
          </a:p>
          <a:p>
            <a:pPr marL="342900" indent="-342900" algn="r" rtl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endParaRPr lang="en-US" altLang="zh-CN" b="1" dirty="0">
              <a:effectLst>
                <a:glow rad="228600">
                  <a:schemeClr val="bg2"/>
                </a:glow>
              </a:effectLst>
              <a:latin typeface="Arial" charset="0"/>
              <a:cs typeface="Arial" charset="0"/>
            </a:endParaRPr>
          </a:p>
          <a:p>
            <a:pPr marL="342900" indent="-342900" algn="r" rtl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ar-JO" altLang="zh-CN" b="1" dirty="0">
                <a:solidFill>
                  <a:srgbClr val="FFFF00"/>
                </a:solidFill>
                <a:effectLst>
                  <a:glow rad="228600">
                    <a:schemeClr val="bg2"/>
                  </a:glow>
                </a:effectLst>
                <a:latin typeface="Arial" charset="0"/>
                <a:cs typeface="Arial" charset="0"/>
              </a:rPr>
              <a:t>الوقت (ترتيب زمني)</a:t>
            </a:r>
            <a:endParaRPr lang="en-US" altLang="zh-CN" sz="2000" b="1" dirty="0">
              <a:solidFill>
                <a:srgbClr val="FFFF00"/>
              </a:solidFill>
              <a:effectLst>
                <a:glow rad="228600">
                  <a:schemeClr val="bg2"/>
                </a:glow>
              </a:effectLst>
              <a:latin typeface="Arial" charset="0"/>
              <a:cs typeface="Arial" charset="0"/>
            </a:endParaRPr>
          </a:p>
          <a:p>
            <a:pPr marL="742950" lvl="1" indent="-285750" algn="r" rt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–"/>
              <a:defRPr/>
            </a:pPr>
            <a:r>
              <a:rPr lang="ar-JO" altLang="zh-CN" sz="2000" b="1" dirty="0">
                <a:solidFill>
                  <a:srgbClr val="FFFF00"/>
                </a:solidFill>
                <a:effectLst>
                  <a:glow rad="228600">
                    <a:schemeClr val="bg2"/>
                  </a:glow>
                </a:effectLst>
                <a:latin typeface="Arial" charset="0"/>
                <a:cs typeface="Arial" charset="0"/>
              </a:rPr>
              <a:t>استخدمت من قبل تيني</a:t>
            </a:r>
            <a:endParaRPr lang="en-US" altLang="zh-CN" sz="2000" b="1" dirty="0">
              <a:solidFill>
                <a:srgbClr val="FFFF00"/>
              </a:solidFill>
              <a:effectLst>
                <a:glow rad="228600">
                  <a:schemeClr val="bg2"/>
                </a:glow>
              </a:effectLst>
              <a:latin typeface="Arial" charset="0"/>
              <a:cs typeface="Arial" charset="0"/>
            </a:endParaRPr>
          </a:p>
          <a:p>
            <a:pPr marL="742950" lvl="1" indent="-285750" algn="r" rt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–"/>
              <a:defRPr/>
            </a:pPr>
            <a:r>
              <a:rPr lang="ar-JO" sz="2000" b="1" dirty="0">
                <a:solidFill>
                  <a:srgbClr val="FFFF00"/>
                </a:solidFill>
                <a:effectLst>
                  <a:glow rad="228600">
                    <a:schemeClr val="bg2"/>
                  </a:glow>
                </a:effectLst>
                <a:latin typeface="Arial" charset="0"/>
                <a:cs typeface="Arial" charset="0"/>
              </a:rPr>
              <a:t>سوف نتبع هذا الأسلوب بعد دراسة الأناجيل و الأعمال لنرى الأسفار في سياقها التاريخي</a:t>
            </a:r>
            <a:endParaRPr lang="en-US" sz="2000" b="1" dirty="0">
              <a:solidFill>
                <a:srgbClr val="FFFF00"/>
              </a:solidFill>
              <a:effectLst>
                <a:glow rad="228600">
                  <a:schemeClr val="bg2"/>
                </a:glow>
              </a:effectLst>
              <a:latin typeface="Arial" charset="0"/>
              <a:cs typeface="Arial" charset="0"/>
            </a:endParaRPr>
          </a:p>
        </p:txBody>
      </p:sp>
      <p:sp>
        <p:nvSpPr>
          <p:cNvPr id="594948" name="Text Box 7"/>
          <p:cNvSpPr txBox="1">
            <a:spLocks noChangeArrowheads="1"/>
          </p:cNvSpPr>
          <p:nvPr/>
        </p:nvSpPr>
        <p:spPr bwMode="auto">
          <a:xfrm>
            <a:off x="8578850" y="152400"/>
            <a:ext cx="355600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ar-JO" b="1" dirty="0">
                <a:latin typeface="Arial" charset="0"/>
                <a:cs typeface="Arial" charset="0"/>
              </a:rPr>
              <a:t>7</a:t>
            </a:r>
            <a:endParaRPr lang="en-US" b="1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89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89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89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89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3" grpId="0" build="p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Rectangle 3" descr="EXPTEXTB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000090"/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6" tIns="45688" rIns="91376" bIns="45688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Times New Roman" charset="0"/>
            </a:endParaRP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76200" y="1143003"/>
            <a:ext cx="6248400" cy="708025"/>
          </a:xfrm>
          <a:prstGeom prst="rect">
            <a:avLst/>
          </a:prstGeom>
          <a:gradFill flip="none" rotWithShape="1">
            <a:gsLst>
              <a:gs pos="64000">
                <a:schemeClr val="tx2">
                  <a:lumMod val="25000"/>
                  <a:lumOff val="75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45688" rIns="0" bIns="45688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Times New Roman"/>
              </a:rPr>
              <a:t>إلى أقصى الأرض (أع 1: 8)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Times New Roman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Times New Roman"/>
              </a:rPr>
              <a:t>أع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Times New Roman"/>
              </a:rPr>
              <a:t> </a:t>
            </a:r>
            <a:r>
              <a:rPr kumimoji="0" lang="ar-JO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Times New Roman"/>
              </a:rPr>
              <a:t>9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Times New Roman"/>
              </a:rPr>
              <a:t>  </a:t>
            </a:r>
            <a:r>
              <a:rPr kumimoji="0" lang="ar-JO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Times New Roman"/>
              </a:rPr>
              <a:t>13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Times New Roman"/>
              </a:rPr>
              <a:t>       </a:t>
            </a:r>
            <a:r>
              <a:rPr kumimoji="0" lang="ar-JO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Times New Roman"/>
              </a:rPr>
              <a:t>14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Times New Roman"/>
              </a:rPr>
              <a:t>    </a:t>
            </a:r>
            <a:r>
              <a:rPr kumimoji="0" lang="ar-JO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Times New Roman"/>
              </a:rPr>
              <a:t>15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Times New Roman"/>
              </a:rPr>
              <a:t>  </a:t>
            </a:r>
            <a:r>
              <a:rPr kumimoji="0" lang="ar-JO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Times New Roman"/>
              </a:rPr>
              <a:t>16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Times New Roman"/>
              </a:rPr>
              <a:t>          </a:t>
            </a:r>
            <a:r>
              <a:rPr kumimoji="0" lang="ar-JO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Times New Roman"/>
              </a:rPr>
              <a:t>18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Times New Roman"/>
              </a:rPr>
              <a:t>           </a:t>
            </a:r>
            <a:r>
              <a:rPr kumimoji="0" lang="ar-JO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Times New Roman"/>
              </a:rPr>
              <a:t>21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Times New Roman"/>
              </a:rPr>
              <a:t>     </a:t>
            </a:r>
            <a:r>
              <a:rPr kumimoji="0" lang="ar-JO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Times New Roman"/>
              </a:rPr>
              <a:t>27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Times New Roman"/>
              </a:rPr>
              <a:t>     </a:t>
            </a:r>
            <a:r>
              <a:rPr kumimoji="0" lang="ar-JO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Times New Roman"/>
              </a:rPr>
              <a:t>28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Times New Roman"/>
            </a:endParaRPr>
          </a:p>
        </p:txBody>
      </p:sp>
      <p:sp>
        <p:nvSpPr>
          <p:cNvPr id="217091" name="Text Box 16"/>
          <p:cNvSpPr txBox="1">
            <a:spLocks noChangeArrowheads="1"/>
          </p:cNvSpPr>
          <p:nvPr/>
        </p:nvSpPr>
        <p:spPr bwMode="auto">
          <a:xfrm>
            <a:off x="1828800" y="2338388"/>
            <a:ext cx="838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خريف 49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charset="0"/>
              <a:ea typeface="ＭＳ Ｐゴシック" charset="0"/>
              <a:cs typeface="Times New Roman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المجمع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charset="0"/>
              <a:ea typeface="ＭＳ Ｐゴシック" charset="0"/>
              <a:cs typeface="Times New Roman" charset="0"/>
            </a:endParaRPr>
          </a:p>
        </p:txBody>
      </p:sp>
      <p:sp>
        <p:nvSpPr>
          <p:cNvPr id="217092" name="Text Box 17"/>
          <p:cNvSpPr txBox="1">
            <a:spLocks noChangeArrowheads="1"/>
          </p:cNvSpPr>
          <p:nvPr/>
        </p:nvSpPr>
        <p:spPr bwMode="auto">
          <a:xfrm>
            <a:off x="4724400" y="2133600"/>
            <a:ext cx="685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أيار 57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آب 59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charset="0"/>
              <a:ea typeface="ＭＳ Ｐゴシック" charset="0"/>
              <a:cs typeface="Times New Roman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المحاكمات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charset="0"/>
              <a:ea typeface="ＭＳ Ｐゴシック" charset="0"/>
              <a:cs typeface="Times New Roman" charset="0"/>
            </a:endParaRPr>
          </a:p>
        </p:txBody>
      </p:sp>
      <p:sp>
        <p:nvSpPr>
          <p:cNvPr id="217093" name="Line 19"/>
          <p:cNvSpPr>
            <a:spLocks noChangeShapeType="1"/>
          </p:cNvSpPr>
          <p:nvPr/>
        </p:nvSpPr>
        <p:spPr bwMode="auto">
          <a:xfrm>
            <a:off x="0" y="2590800"/>
            <a:ext cx="90678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376" tIns="45688" rIns="91376" bIns="45688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217094" name="Text Box 20"/>
          <p:cNvSpPr txBox="1">
            <a:spLocks noChangeArrowheads="1"/>
          </p:cNvSpPr>
          <p:nvPr/>
        </p:nvSpPr>
        <p:spPr bwMode="auto">
          <a:xfrm>
            <a:off x="8296278" y="2324100"/>
            <a:ext cx="8477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ربيع 68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charset="0"/>
              <a:ea typeface="ＭＳ Ｐゴシック" charset="0"/>
              <a:cs typeface="Times New Roman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توسع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 الكنيسة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charset="0"/>
              <a:ea typeface="ＭＳ Ｐゴシック" charset="0"/>
              <a:cs typeface="Times New Roman" charset="0"/>
            </a:endParaRPr>
          </a:p>
        </p:txBody>
      </p:sp>
      <p:sp>
        <p:nvSpPr>
          <p:cNvPr id="217095" name="Text Box 21"/>
          <p:cNvSpPr txBox="1">
            <a:spLocks noChangeArrowheads="1"/>
          </p:cNvSpPr>
          <p:nvPr/>
        </p:nvSpPr>
        <p:spPr bwMode="auto">
          <a:xfrm>
            <a:off x="0" y="3276600"/>
            <a:ext cx="9144000" cy="4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8" rIns="91376" bIns="4568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35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           48          </a:t>
            </a:r>
            <a:r>
              <a:rPr kumimoji="0" lang="ar-JO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49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        </a:t>
            </a:r>
            <a:r>
              <a:rPr kumimoji="0" lang="ar-JO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50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          </a:t>
            </a:r>
            <a:r>
              <a:rPr kumimoji="0" lang="ar-JO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52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  </a:t>
            </a:r>
            <a:r>
              <a:rPr kumimoji="0" lang="ar-JO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53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         </a:t>
            </a:r>
            <a:r>
              <a:rPr kumimoji="0" lang="ar-JO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57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        </a:t>
            </a:r>
            <a:r>
              <a:rPr kumimoji="0" lang="ar-JO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60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           </a:t>
            </a:r>
            <a:r>
              <a:rPr kumimoji="0" lang="ar-JO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62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            </a:t>
            </a:r>
            <a:r>
              <a:rPr kumimoji="0" lang="ar-JO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67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           </a:t>
            </a:r>
            <a:r>
              <a:rPr kumimoji="0" lang="ar-JO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68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     </a:t>
            </a:r>
            <a:r>
              <a:rPr kumimoji="0" lang="ar-JO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95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charset="0"/>
              <a:ea typeface="ＭＳ Ｐゴシック" charset="0"/>
              <a:cs typeface="Times New Roman" charset="0"/>
            </a:endParaRPr>
          </a:p>
        </p:txBody>
      </p:sp>
      <p:sp>
        <p:nvSpPr>
          <p:cNvPr id="217096" name="Text Box 7"/>
          <p:cNvSpPr txBox="1">
            <a:spLocks noChangeArrowheads="1"/>
          </p:cNvSpPr>
          <p:nvPr/>
        </p:nvSpPr>
        <p:spPr bwMode="auto">
          <a:xfrm>
            <a:off x="914400" y="2019593"/>
            <a:ext cx="990600" cy="1315745"/>
          </a:xfrm>
          <a:prstGeom prst="rect">
            <a:avLst/>
          </a:prstGeom>
          <a:gradFill rotWithShape="1">
            <a:gsLst>
              <a:gs pos="0">
                <a:srgbClr val="CCFFCC"/>
              </a:gs>
              <a:gs pos="87000">
                <a:srgbClr val="CCFFCC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lIns="0" tIns="0" rIns="45688" bIns="0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نيسان 48-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</a:br>
            <a:r>
              <a:rPr kumimoji="0" lang="ar-J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أيلول 49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charset="0"/>
              <a:ea typeface="ＭＳ Ｐゴシック" charset="0"/>
              <a:cs typeface="Times New Roman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1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</a:b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غلاطية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charset="0"/>
              <a:ea typeface="ＭＳ Ｐゴシック" charset="0"/>
              <a:cs typeface="Times New Roman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charset="0"/>
              <a:ea typeface="ＭＳ Ｐゴシック" charset="0"/>
              <a:cs typeface="Times New Roman" charset="0"/>
            </a:endParaRPr>
          </a:p>
        </p:txBody>
      </p:sp>
      <p:sp>
        <p:nvSpPr>
          <p:cNvPr id="217097" name="Text Box 9"/>
          <p:cNvSpPr txBox="1">
            <a:spLocks noChangeArrowheads="1"/>
          </p:cNvSpPr>
          <p:nvPr/>
        </p:nvSpPr>
        <p:spPr bwMode="auto">
          <a:xfrm>
            <a:off x="3743325" y="1904178"/>
            <a:ext cx="990600" cy="1431161"/>
          </a:xfrm>
          <a:prstGeom prst="rect">
            <a:avLst/>
          </a:prstGeom>
          <a:gradFill rotWithShape="1">
            <a:gsLst>
              <a:gs pos="0">
                <a:srgbClr val="CCFFCC"/>
              </a:gs>
              <a:gs pos="87000">
                <a:srgbClr val="CCFFCC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lIns="0" tIns="0" rIns="45688" bIns="0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ربيع 53-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ايار 57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charset="0"/>
              <a:ea typeface="ＭＳ Ｐゴシック" charset="0"/>
              <a:cs typeface="Times New Roman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3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</a:b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أسيا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charset="0"/>
              <a:ea typeface="ＭＳ Ｐゴシック" charset="0"/>
              <a:cs typeface="Times New Roman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charset="0"/>
              <a:ea typeface="ＭＳ Ｐゴシック" charset="0"/>
              <a:cs typeface="Times New Roman" charset="0"/>
            </a:endParaRPr>
          </a:p>
        </p:txBody>
      </p:sp>
      <p:sp>
        <p:nvSpPr>
          <p:cNvPr id="40970" name="Text Box 10"/>
          <p:cNvSpPr txBox="1">
            <a:spLocks noChangeArrowheads="1"/>
          </p:cNvSpPr>
          <p:nvPr/>
        </p:nvSpPr>
        <p:spPr bwMode="auto">
          <a:xfrm>
            <a:off x="5286380" y="1811844"/>
            <a:ext cx="1038220" cy="1523494"/>
          </a:xfrm>
          <a:prstGeom prst="rect">
            <a:avLst/>
          </a:prstGeom>
          <a:solidFill>
            <a:schemeClr val="accent4"/>
          </a:solidFill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 lIns="0" tIns="0" rIns="45688" bIns="0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شباط 60 – آذار 62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</a:b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charset="0"/>
              <a:ea typeface="ＭＳ Ｐゴシック" charset="0"/>
              <a:cs typeface="Times New Roman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1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</a:b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روما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charset="0"/>
              <a:ea typeface="ＭＳ Ｐゴシック" charset="0"/>
              <a:cs typeface="Times New Roman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charset="0"/>
              <a:ea typeface="ＭＳ Ｐゴシック" charset="0"/>
              <a:cs typeface="Times New Roman" charset="0"/>
            </a:endParaRPr>
          </a:p>
        </p:txBody>
      </p:sp>
      <p:sp>
        <p:nvSpPr>
          <p:cNvPr id="40971" name="Text Box 11"/>
          <p:cNvSpPr txBox="1">
            <a:spLocks noChangeArrowheads="1"/>
          </p:cNvSpPr>
          <p:nvPr/>
        </p:nvSpPr>
        <p:spPr bwMode="auto">
          <a:xfrm>
            <a:off x="7315200" y="1996511"/>
            <a:ext cx="990600" cy="1338828"/>
          </a:xfrm>
          <a:prstGeom prst="rect">
            <a:avLst/>
          </a:prstGeom>
          <a:solidFill>
            <a:schemeClr val="accent4"/>
          </a:solidFill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0" tIns="0" rIns="45688" bIns="0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خريف 67 – ربيع 68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charset="0"/>
              <a:ea typeface="ＭＳ Ｐゴシック" charset="0"/>
              <a:cs typeface="Times New Roman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2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</a:b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روما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charset="0"/>
              <a:ea typeface="ＭＳ Ｐゴシック" charset="0"/>
              <a:cs typeface="Times New Roman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charset="0"/>
              <a:ea typeface="ＭＳ Ｐゴシック" charset="0"/>
              <a:cs typeface="Times New Roman" charset="0"/>
            </a:endParaRPr>
          </a:p>
        </p:txBody>
      </p:sp>
      <p:sp>
        <p:nvSpPr>
          <p:cNvPr id="217100" name="TextBox 27"/>
          <p:cNvSpPr txBox="1">
            <a:spLocks noChangeArrowheads="1"/>
          </p:cNvSpPr>
          <p:nvPr/>
        </p:nvSpPr>
        <p:spPr bwMode="auto">
          <a:xfrm>
            <a:off x="7924800" y="71438"/>
            <a:ext cx="1155700" cy="1200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8" rIns="91376" bIns="4568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38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</a:b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124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</a:b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39-41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17101" name="Text Box 9"/>
          <p:cNvSpPr txBox="1">
            <a:spLocks noChangeArrowheads="1"/>
          </p:cNvSpPr>
          <p:nvPr/>
        </p:nvSpPr>
        <p:spPr bwMode="auto">
          <a:xfrm>
            <a:off x="6324600" y="1996511"/>
            <a:ext cx="990600" cy="1338828"/>
          </a:xfrm>
          <a:prstGeom prst="rect">
            <a:avLst/>
          </a:prstGeom>
          <a:gradFill rotWithShape="1">
            <a:gsLst>
              <a:gs pos="0">
                <a:srgbClr val="CCFFCC"/>
              </a:gs>
              <a:gs pos="87000">
                <a:srgbClr val="CCFFCC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lIns="0" tIns="0" rIns="45688" bIns="0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ربيع 62 -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</a:br>
            <a:r>
              <a:rPr kumimoji="0" lang="ar-J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خريف 67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charset="0"/>
              <a:ea typeface="ＭＳ Ｐゴシック" charset="0"/>
              <a:cs typeface="Times New Roman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4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</a:b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إسبانيا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charset="0"/>
              <a:ea typeface="ＭＳ Ｐゴシック" charset="0"/>
              <a:cs typeface="Times New Roman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charset="0"/>
              <a:ea typeface="ＭＳ Ｐゴシック" charset="0"/>
              <a:cs typeface="Times New Roman" charset="0"/>
            </a:endParaRPr>
          </a:p>
        </p:txBody>
      </p:sp>
      <p:sp>
        <p:nvSpPr>
          <p:cNvPr id="34" name="Title 33"/>
          <p:cNvSpPr>
            <a:spLocks noGrp="1"/>
          </p:cNvSpPr>
          <p:nvPr>
            <p:ph type="title" idx="4294967295"/>
          </p:nvPr>
        </p:nvSpPr>
        <p:spPr>
          <a:xfrm>
            <a:off x="152400" y="206514"/>
            <a:ext cx="7772400" cy="707886"/>
          </a:xfrm>
          <a:gradFill flip="none" rotWithShape="1">
            <a:gsLst>
              <a:gs pos="0">
                <a:srgbClr val="008000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  <a:tileRect/>
          </a:gradFill>
          <a:ln>
            <a:miter lim="800000"/>
            <a:headEnd/>
            <a:tailEnd/>
          </a:ln>
          <a:effectLst>
            <a:glow rad="101600">
              <a:srgbClr val="008000">
                <a:alpha val="75000"/>
              </a:srgbClr>
            </a:glow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ar-JO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charset="0"/>
              </a:rPr>
              <a:t>نظرة عامة على العهد الجديد (رسائل بولس)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charset="0"/>
            </a:endParaRP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990606" y="4114800"/>
            <a:ext cx="792163" cy="369888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lIns="0" tIns="45688" rIns="0" bIns="4568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غل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charset="0"/>
              <a:ea typeface="ＭＳ Ｐゴシック" charset="0"/>
              <a:cs typeface="Times New Roman" charset="0"/>
            </a:endParaRP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2713038" y="4114800"/>
            <a:ext cx="792162" cy="369888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lIns="0" tIns="45688" rIns="0" bIns="4568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1 تس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charset="0"/>
              <a:ea typeface="ＭＳ Ｐゴシック" charset="0"/>
              <a:cs typeface="Times New Roman" charset="0"/>
            </a:endParaRPr>
          </a:p>
        </p:txBody>
      </p:sp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2713038" y="4572000"/>
            <a:ext cx="792162" cy="369888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lIns="0" tIns="45688" rIns="0" bIns="4568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2 تس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charset="0"/>
              <a:ea typeface="ＭＳ Ｐゴシック" charset="0"/>
              <a:cs typeface="Times New Roman" charset="0"/>
            </a:endParaRPr>
          </a:p>
        </p:txBody>
      </p:sp>
      <p:sp>
        <p:nvSpPr>
          <p:cNvPr id="22" name="Text Box 22"/>
          <p:cNvSpPr txBox="1">
            <a:spLocks noChangeArrowheads="1"/>
          </p:cNvSpPr>
          <p:nvPr/>
        </p:nvSpPr>
        <p:spPr bwMode="auto">
          <a:xfrm>
            <a:off x="3810006" y="4114800"/>
            <a:ext cx="792163" cy="369888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lIns="0" tIns="45688" rIns="0" bIns="4568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1 كو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charset="0"/>
              <a:ea typeface="ＭＳ Ｐゴシック" charset="0"/>
              <a:cs typeface="Times New Roman" charset="0"/>
            </a:endParaRPr>
          </a:p>
        </p:txBody>
      </p:sp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3810006" y="4572000"/>
            <a:ext cx="792163" cy="369888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lIns="0" tIns="45688" rIns="0" bIns="4568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2 كو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charset="0"/>
              <a:ea typeface="ＭＳ Ｐゴシック" charset="0"/>
              <a:cs typeface="Times New Roman" charset="0"/>
            </a:endParaRPr>
          </a:p>
        </p:txBody>
      </p:sp>
      <p:sp>
        <p:nvSpPr>
          <p:cNvPr id="24" name="Text Box 24"/>
          <p:cNvSpPr txBox="1">
            <a:spLocks noChangeArrowheads="1"/>
          </p:cNvSpPr>
          <p:nvPr/>
        </p:nvSpPr>
        <p:spPr bwMode="auto">
          <a:xfrm>
            <a:off x="3810006" y="5029200"/>
            <a:ext cx="792163" cy="369888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lIns="0" tIns="45688" rIns="0" bIns="4568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رو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charset="0"/>
              <a:ea typeface="ＭＳ Ｐゴシック" charset="0"/>
              <a:cs typeface="Times New Roman" charset="0"/>
            </a:endParaRPr>
          </a:p>
        </p:txBody>
      </p:sp>
      <p:sp>
        <p:nvSpPr>
          <p:cNvPr id="25" name="Text Box 25"/>
          <p:cNvSpPr txBox="1">
            <a:spLocks noChangeArrowheads="1"/>
          </p:cNvSpPr>
          <p:nvPr/>
        </p:nvSpPr>
        <p:spPr bwMode="auto">
          <a:xfrm>
            <a:off x="5486406" y="4114800"/>
            <a:ext cx="792163" cy="369888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lIns="0" tIns="45688" rIns="0" bIns="4568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أف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charset="0"/>
              <a:ea typeface="ＭＳ Ｐゴシック" charset="0"/>
              <a:cs typeface="Times New Roman" charset="0"/>
            </a:endParaRPr>
          </a:p>
        </p:txBody>
      </p:sp>
      <p:sp>
        <p:nvSpPr>
          <p:cNvPr id="26" name="Text Box 26"/>
          <p:cNvSpPr txBox="1">
            <a:spLocks noChangeArrowheads="1"/>
          </p:cNvSpPr>
          <p:nvPr/>
        </p:nvSpPr>
        <p:spPr bwMode="auto">
          <a:xfrm>
            <a:off x="5486406" y="4572000"/>
            <a:ext cx="792163" cy="369888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lIns="0" tIns="45688" rIns="0" bIns="4568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كو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charset="0"/>
              <a:ea typeface="ＭＳ Ｐゴシック" charset="0"/>
              <a:cs typeface="Times New Roman" charset="0"/>
            </a:endParaRPr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5486406" y="5029200"/>
            <a:ext cx="792163" cy="369888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lIns="0" tIns="45688" rIns="0" bIns="4568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في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charset="0"/>
              <a:ea typeface="ＭＳ Ｐゴシック" charset="0"/>
              <a:cs typeface="Times New Roman" charset="0"/>
            </a:endParaRPr>
          </a:p>
        </p:txBody>
      </p:sp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5486406" y="5486400"/>
            <a:ext cx="792163" cy="369888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lIns="0" tIns="45688" rIns="0" bIns="4568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فيل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charset="0"/>
              <a:ea typeface="ＭＳ Ｐゴシック" charset="0"/>
              <a:cs typeface="Times New Roman" charset="0"/>
            </a:endParaRPr>
          </a:p>
        </p:txBody>
      </p:sp>
      <p:sp>
        <p:nvSpPr>
          <p:cNvPr id="29" name="Text Box 29"/>
          <p:cNvSpPr txBox="1">
            <a:spLocks noChangeArrowheads="1"/>
          </p:cNvSpPr>
          <p:nvPr/>
        </p:nvSpPr>
        <p:spPr bwMode="auto">
          <a:xfrm>
            <a:off x="6516882" y="4114800"/>
            <a:ext cx="792162" cy="369888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lIns="0" tIns="45688" rIns="0" bIns="4568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1 تي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charset="0"/>
              <a:ea typeface="ＭＳ Ｐゴシック" charset="0"/>
              <a:cs typeface="Times New Roman" charset="0"/>
            </a:endParaRPr>
          </a:p>
        </p:txBody>
      </p:sp>
      <p:sp>
        <p:nvSpPr>
          <p:cNvPr id="30" name="Text Box 30"/>
          <p:cNvSpPr txBox="1">
            <a:spLocks noChangeArrowheads="1"/>
          </p:cNvSpPr>
          <p:nvPr/>
        </p:nvSpPr>
        <p:spPr bwMode="auto">
          <a:xfrm>
            <a:off x="6516882" y="4572000"/>
            <a:ext cx="792162" cy="369888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lIns="0" tIns="45688" rIns="0" bIns="4568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تي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charset="0"/>
              <a:ea typeface="ＭＳ Ｐゴシック" charset="0"/>
              <a:cs typeface="Times New Roman" charset="0"/>
            </a:endParaRP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7461450" y="4114800"/>
            <a:ext cx="792163" cy="369888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lIns="0" tIns="45688" rIns="0" bIns="4568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2 تي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charset="0"/>
              <a:ea typeface="ＭＳ Ｐゴシック" charset="0"/>
              <a:cs typeface="Times New Roman" charset="0"/>
            </a:endParaRPr>
          </a:p>
        </p:txBody>
      </p:sp>
      <p:sp>
        <p:nvSpPr>
          <p:cNvPr id="32" name="Text Box 19"/>
          <p:cNvSpPr txBox="1">
            <a:spLocks noChangeArrowheads="1"/>
          </p:cNvSpPr>
          <p:nvPr/>
        </p:nvSpPr>
        <p:spPr bwMode="auto">
          <a:xfrm>
            <a:off x="990606" y="3657600"/>
            <a:ext cx="792163" cy="369888"/>
          </a:xfrm>
          <a:prstGeom prst="rect">
            <a:avLst/>
          </a:prstGeom>
          <a:solidFill>
            <a:srgbClr val="800000"/>
          </a:solidFill>
          <a:ln w="12700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lIns="0" tIns="45688" rIns="0" bIns="4568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مت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charset="0"/>
              <a:ea typeface="ＭＳ Ｐゴシック" charset="0"/>
              <a:cs typeface="Times New Roman" charset="0"/>
            </a:endParaRPr>
          </a:p>
        </p:txBody>
      </p:sp>
      <p:sp>
        <p:nvSpPr>
          <p:cNvPr id="33" name="Text Box 22"/>
          <p:cNvSpPr txBox="1">
            <a:spLocks noChangeArrowheads="1"/>
          </p:cNvSpPr>
          <p:nvPr/>
        </p:nvSpPr>
        <p:spPr bwMode="auto">
          <a:xfrm>
            <a:off x="4572006" y="3657600"/>
            <a:ext cx="792163" cy="369888"/>
          </a:xfrm>
          <a:prstGeom prst="rect">
            <a:avLst/>
          </a:prstGeom>
          <a:solidFill>
            <a:srgbClr val="800000"/>
          </a:solidFill>
          <a:ln w="12700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lIns="0" tIns="45688" rIns="0" bIns="4568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لو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charset="0"/>
              <a:ea typeface="ＭＳ Ｐゴシック" charset="0"/>
              <a:cs typeface="Times New Roman" charset="0"/>
            </a:endParaRPr>
          </a:p>
        </p:txBody>
      </p:sp>
      <p:sp>
        <p:nvSpPr>
          <p:cNvPr id="36" name="Text Box 31"/>
          <p:cNvSpPr txBox="1">
            <a:spLocks noChangeArrowheads="1"/>
          </p:cNvSpPr>
          <p:nvPr/>
        </p:nvSpPr>
        <p:spPr bwMode="auto">
          <a:xfrm>
            <a:off x="7461450" y="3657600"/>
            <a:ext cx="792163" cy="369888"/>
          </a:xfrm>
          <a:prstGeom prst="rect">
            <a:avLst/>
          </a:prstGeom>
          <a:solidFill>
            <a:srgbClr val="800000"/>
          </a:solidFill>
          <a:ln w="12700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lIns="0" tIns="45688" rIns="0" bIns="4568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يو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charset="0"/>
              <a:ea typeface="ＭＳ Ｐゴシック" charset="0"/>
              <a:cs typeface="Times New Roman" charset="0"/>
            </a:endParaRPr>
          </a:p>
        </p:txBody>
      </p:sp>
      <p:sp>
        <p:nvSpPr>
          <p:cNvPr id="37" name="Text Box 29"/>
          <p:cNvSpPr txBox="1">
            <a:spLocks noChangeArrowheads="1"/>
          </p:cNvSpPr>
          <p:nvPr/>
        </p:nvSpPr>
        <p:spPr bwMode="auto">
          <a:xfrm>
            <a:off x="6516882" y="3657600"/>
            <a:ext cx="792162" cy="369888"/>
          </a:xfrm>
          <a:prstGeom prst="rect">
            <a:avLst/>
          </a:prstGeom>
          <a:solidFill>
            <a:srgbClr val="800000"/>
          </a:solidFill>
          <a:ln w="12700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lIns="0" tIns="45688" rIns="0" bIns="4568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مر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charset="0"/>
              <a:ea typeface="ＭＳ Ｐゴシック" charset="0"/>
              <a:cs typeface="Times New Roman" charset="0"/>
            </a:endParaRPr>
          </a:p>
        </p:txBody>
      </p:sp>
      <p:sp>
        <p:nvSpPr>
          <p:cNvPr id="48" name="Text Box 22"/>
          <p:cNvSpPr txBox="1">
            <a:spLocks noChangeArrowheads="1"/>
          </p:cNvSpPr>
          <p:nvPr/>
        </p:nvSpPr>
        <p:spPr bwMode="auto">
          <a:xfrm>
            <a:off x="5486406" y="3657600"/>
            <a:ext cx="792163" cy="369888"/>
          </a:xfrm>
          <a:prstGeom prst="rect">
            <a:avLst/>
          </a:prstGeom>
          <a:solidFill>
            <a:srgbClr val="800000"/>
          </a:solidFill>
          <a:ln w="12700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lIns="0" tIns="45688" rIns="0" bIns="4568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أع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charset="0"/>
              <a:ea typeface="ＭＳ Ｐゴシック" charset="0"/>
              <a:cs typeface="Times New Roman" charset="0"/>
            </a:endParaRPr>
          </a:p>
        </p:txBody>
      </p:sp>
      <p:sp>
        <p:nvSpPr>
          <p:cNvPr id="50" name="Text Box 19"/>
          <p:cNvSpPr txBox="1">
            <a:spLocks noChangeArrowheads="1"/>
          </p:cNvSpPr>
          <p:nvPr/>
        </p:nvSpPr>
        <p:spPr bwMode="auto">
          <a:xfrm>
            <a:off x="152400" y="5486400"/>
            <a:ext cx="1800225" cy="369888"/>
          </a:xfrm>
          <a:prstGeom prst="rect">
            <a:avLst/>
          </a:prstGeom>
          <a:solidFill>
            <a:srgbClr val="800000"/>
          </a:solidFill>
          <a:ln w="12700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lIns="0" tIns="45688" rIns="0" bIns="4568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الأناجيل و الأعمال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charset="0"/>
              <a:ea typeface="ＭＳ Ｐゴシック" charset="0"/>
              <a:cs typeface="Times New Roman" charset="0"/>
            </a:endParaRPr>
          </a:p>
        </p:txBody>
      </p:sp>
      <p:sp>
        <p:nvSpPr>
          <p:cNvPr id="51" name="Text Box 19"/>
          <p:cNvSpPr txBox="1">
            <a:spLocks noChangeArrowheads="1"/>
          </p:cNvSpPr>
          <p:nvPr/>
        </p:nvSpPr>
        <p:spPr bwMode="auto">
          <a:xfrm>
            <a:off x="152400" y="5954716"/>
            <a:ext cx="1800225" cy="36830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lIns="0" tIns="45688" rIns="0" bIns="4568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الرسائل البولسية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charset="0"/>
              <a:ea typeface="ＭＳ Ｐゴシック" charset="0"/>
              <a:cs typeface="Times New Roman" charset="0"/>
            </a:endParaRPr>
          </a:p>
        </p:txBody>
      </p:sp>
      <p:sp>
        <p:nvSpPr>
          <p:cNvPr id="217135" name="Text Box 20"/>
          <p:cNvSpPr txBox="1">
            <a:spLocks noChangeArrowheads="1"/>
          </p:cNvSpPr>
          <p:nvPr/>
        </p:nvSpPr>
        <p:spPr bwMode="auto">
          <a:xfrm>
            <a:off x="6477000" y="6553201"/>
            <a:ext cx="244792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Pauline Categories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charset="0"/>
              <a:ea typeface="ＭＳ Ｐゴシック" charset="0"/>
              <a:cs typeface="Times New Roman" charset="0"/>
            </a:endParaRPr>
          </a:p>
        </p:txBody>
      </p:sp>
      <p:sp>
        <p:nvSpPr>
          <p:cNvPr id="217136" name="Text Box 7"/>
          <p:cNvSpPr txBox="1">
            <a:spLocks noChangeArrowheads="1"/>
          </p:cNvSpPr>
          <p:nvPr/>
        </p:nvSpPr>
        <p:spPr bwMode="auto">
          <a:xfrm>
            <a:off x="2667000" y="1987844"/>
            <a:ext cx="990600" cy="1315745"/>
          </a:xfrm>
          <a:prstGeom prst="rect">
            <a:avLst/>
          </a:prstGeom>
          <a:gradFill rotWithShape="1">
            <a:gsLst>
              <a:gs pos="0">
                <a:srgbClr val="CCFFCC"/>
              </a:gs>
              <a:gs pos="87000">
                <a:srgbClr val="CCFFCC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lIns="0" tIns="0" rIns="45688" bIns="0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نيسان 50-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</a:br>
            <a:r>
              <a:rPr kumimoji="0" lang="ar-J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أيلول 52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charset="0"/>
              <a:ea typeface="ＭＳ Ｐゴシック" charset="0"/>
              <a:cs typeface="Times New Roman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2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</a:b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بحر إيجة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charset="0"/>
              <a:ea typeface="ＭＳ Ｐゴシック" charset="0"/>
              <a:cs typeface="Times New Roman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charset="0"/>
              <a:ea typeface="ＭＳ Ｐゴシック" charset="0"/>
              <a:cs typeface="Times New Roman" charset="0"/>
            </a:endParaRPr>
          </a:p>
        </p:txBody>
      </p:sp>
      <p:sp>
        <p:nvSpPr>
          <p:cNvPr id="217137" name="Text Box 17"/>
          <p:cNvSpPr txBox="1">
            <a:spLocks noChangeArrowheads="1"/>
          </p:cNvSpPr>
          <p:nvPr/>
        </p:nvSpPr>
        <p:spPr bwMode="auto">
          <a:xfrm>
            <a:off x="-76200" y="2133600"/>
            <a:ext cx="9906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صيف 35-37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charset="0"/>
              <a:ea typeface="ＭＳ Ｐゴシック" charset="0"/>
              <a:cs typeface="Times New Roman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دمشق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</a:br>
            <a:r>
              <a:rPr kumimoji="0" lang="ar-JO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أنطاكية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charset="0"/>
              <a:ea typeface="ＭＳ Ｐゴシック" charset="0"/>
              <a:cs typeface="Times New Roman" charset="0"/>
            </a:endParaRPr>
          </a:p>
        </p:txBody>
      </p:sp>
      <p:sp>
        <p:nvSpPr>
          <p:cNvPr id="53" name="Text Box 10"/>
          <p:cNvSpPr txBox="1">
            <a:spLocks noChangeArrowheads="1"/>
          </p:cNvSpPr>
          <p:nvPr/>
        </p:nvSpPr>
        <p:spPr bwMode="auto">
          <a:xfrm>
            <a:off x="2286000" y="6325156"/>
            <a:ext cx="990600" cy="369332"/>
          </a:xfrm>
          <a:prstGeom prst="rect">
            <a:avLst/>
          </a:prstGeom>
          <a:solidFill>
            <a:schemeClr val="accent4"/>
          </a:solidFill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0" tIns="0" rIns="45688" bIns="0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روما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charset="0"/>
              <a:ea typeface="ＭＳ Ｐゴシック" charset="0"/>
              <a:cs typeface="Times New Roman" charset="0"/>
            </a:endParaRPr>
          </a:p>
        </p:txBody>
      </p:sp>
      <p:sp>
        <p:nvSpPr>
          <p:cNvPr id="217139" name="Text Box 20"/>
          <p:cNvSpPr txBox="1">
            <a:spLocks noChangeArrowheads="1"/>
          </p:cNvSpPr>
          <p:nvPr/>
        </p:nvSpPr>
        <p:spPr bwMode="auto">
          <a:xfrm>
            <a:off x="3352800" y="5907088"/>
            <a:ext cx="16002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الرحلات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charset="0"/>
              <a:ea typeface="ＭＳ Ｐゴシック" charset="0"/>
              <a:cs typeface="Times New Roman" charset="0"/>
            </a:endParaRPr>
          </a:p>
        </p:txBody>
      </p:sp>
      <p:sp>
        <p:nvSpPr>
          <p:cNvPr id="217140" name="Text Box 9"/>
          <p:cNvSpPr txBox="1">
            <a:spLocks noChangeArrowheads="1"/>
          </p:cNvSpPr>
          <p:nvPr/>
        </p:nvSpPr>
        <p:spPr bwMode="auto">
          <a:xfrm>
            <a:off x="2286000" y="5861606"/>
            <a:ext cx="990600" cy="369332"/>
          </a:xfrm>
          <a:prstGeom prst="rect">
            <a:avLst/>
          </a:prstGeom>
          <a:gradFill rotWithShape="1">
            <a:gsLst>
              <a:gs pos="0">
                <a:srgbClr val="CCFFCC"/>
              </a:gs>
              <a:gs pos="87000">
                <a:srgbClr val="CCFFCC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lIns="0" tIns="0" rIns="45688" bIns="0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1 2 3 4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charset="0"/>
              <a:ea typeface="ＭＳ Ｐゴシック" charset="0"/>
              <a:cs typeface="Times New Roman" charset="0"/>
            </a:endParaRPr>
          </a:p>
        </p:txBody>
      </p:sp>
      <p:sp>
        <p:nvSpPr>
          <p:cNvPr id="217141" name="Text Box 20"/>
          <p:cNvSpPr txBox="1">
            <a:spLocks noChangeArrowheads="1"/>
          </p:cNvSpPr>
          <p:nvPr/>
        </p:nvSpPr>
        <p:spPr bwMode="auto">
          <a:xfrm>
            <a:off x="3352800" y="6370638"/>
            <a:ext cx="16002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</a:rPr>
              <a:t>السجون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charset="0"/>
              <a:ea typeface="ＭＳ Ｐゴシック" charset="0"/>
              <a:cs typeface="Times New Roman" charset="0"/>
            </a:endParaRPr>
          </a:p>
        </p:txBody>
      </p:sp>
      <p:grpSp>
        <p:nvGrpSpPr>
          <p:cNvPr id="54" name="Group 7"/>
          <p:cNvGrpSpPr>
            <a:grpSpLocks/>
          </p:cNvGrpSpPr>
          <p:nvPr/>
        </p:nvGrpSpPr>
        <p:grpSpPr bwMode="auto">
          <a:xfrm>
            <a:off x="838200" y="4038604"/>
            <a:ext cx="3886200" cy="1452563"/>
            <a:chOff x="144" y="2736"/>
            <a:chExt cx="2544" cy="1104"/>
          </a:xfrm>
        </p:grpSpPr>
        <p:sp>
          <p:nvSpPr>
            <p:cNvPr id="55" name="Rectangle 8"/>
            <p:cNvSpPr>
              <a:spLocks noChangeArrowheads="1"/>
            </p:cNvSpPr>
            <p:nvPr/>
          </p:nvSpPr>
          <p:spPr bwMode="auto">
            <a:xfrm>
              <a:off x="144" y="2736"/>
              <a:ext cx="2544" cy="1104"/>
            </a:xfrm>
            <a:prstGeom prst="rect">
              <a:avLst/>
            </a:prstGeom>
            <a:noFill/>
            <a:ln w="5715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56" name="Text Box 9"/>
            <p:cNvSpPr txBox="1">
              <a:spLocks noChangeArrowheads="1"/>
            </p:cNvSpPr>
            <p:nvPr/>
          </p:nvSpPr>
          <p:spPr bwMode="auto">
            <a:xfrm>
              <a:off x="593" y="3456"/>
              <a:ext cx="1494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charset="0"/>
                  <a:ea typeface="ＭＳ Ｐゴシック" charset="0"/>
                  <a:cs typeface="Times New Roman" charset="0"/>
                </a:rPr>
                <a:t>الإرسالية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Times New Roman" charset="0"/>
              </a:endParaRPr>
            </a:p>
          </p:txBody>
        </p:sp>
      </p:grpSp>
      <p:grpSp>
        <p:nvGrpSpPr>
          <p:cNvPr id="57" name="Group 10"/>
          <p:cNvGrpSpPr>
            <a:grpSpLocks/>
          </p:cNvGrpSpPr>
          <p:nvPr/>
        </p:nvGrpSpPr>
        <p:grpSpPr bwMode="auto">
          <a:xfrm>
            <a:off x="5181600" y="4038600"/>
            <a:ext cx="1371600" cy="2401888"/>
            <a:chOff x="3024" y="2736"/>
            <a:chExt cx="724" cy="1392"/>
          </a:xfrm>
        </p:grpSpPr>
        <p:sp>
          <p:nvSpPr>
            <p:cNvPr id="58" name="Rectangle 11"/>
            <p:cNvSpPr>
              <a:spLocks noChangeArrowheads="1"/>
            </p:cNvSpPr>
            <p:nvPr/>
          </p:nvSpPr>
          <p:spPr bwMode="auto">
            <a:xfrm>
              <a:off x="3129" y="2736"/>
              <a:ext cx="511" cy="1392"/>
            </a:xfrm>
            <a:prstGeom prst="rect">
              <a:avLst/>
            </a:prstGeom>
            <a:noFill/>
            <a:ln w="57150">
              <a:solidFill>
                <a:srgbClr val="FF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59" name="Text Box 12"/>
            <p:cNvSpPr txBox="1">
              <a:spLocks noChangeArrowheads="1"/>
            </p:cNvSpPr>
            <p:nvPr/>
          </p:nvSpPr>
          <p:spPr bwMode="auto">
            <a:xfrm>
              <a:off x="3024" y="3859"/>
              <a:ext cx="724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00"/>
                  </a:solidFill>
                  <a:effectLst/>
                  <a:uLnTx/>
                  <a:uFillTx/>
                  <a:latin typeface="Tahoma" charset="0"/>
                  <a:ea typeface="ＭＳ Ｐゴシック" charset="0"/>
                  <a:cs typeface="Times New Roman" charset="0"/>
                </a:rPr>
                <a:t>السجن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Times New Roman" charset="0"/>
              </a:endParaRPr>
            </a:p>
          </p:txBody>
        </p:sp>
      </p:grpSp>
      <p:grpSp>
        <p:nvGrpSpPr>
          <p:cNvPr id="60" name="Group 13"/>
          <p:cNvGrpSpPr>
            <a:grpSpLocks/>
          </p:cNvGrpSpPr>
          <p:nvPr/>
        </p:nvGrpSpPr>
        <p:grpSpPr bwMode="auto">
          <a:xfrm>
            <a:off x="6442272" y="4038600"/>
            <a:ext cx="2162176" cy="1368425"/>
            <a:chOff x="3630" y="2736"/>
            <a:chExt cx="1362" cy="720"/>
          </a:xfrm>
        </p:grpSpPr>
        <p:sp>
          <p:nvSpPr>
            <p:cNvPr id="61" name="Rectangle 14"/>
            <p:cNvSpPr>
              <a:spLocks noChangeArrowheads="1"/>
            </p:cNvSpPr>
            <p:nvPr/>
          </p:nvSpPr>
          <p:spPr bwMode="auto">
            <a:xfrm>
              <a:off x="3630" y="2736"/>
              <a:ext cx="1248" cy="720"/>
            </a:xfrm>
            <a:prstGeom prst="rect">
              <a:avLst/>
            </a:prstGeom>
            <a:noFill/>
            <a:ln w="571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62" name="Text Box 15"/>
            <p:cNvSpPr txBox="1">
              <a:spLocks noChangeArrowheads="1"/>
            </p:cNvSpPr>
            <p:nvPr/>
          </p:nvSpPr>
          <p:spPr bwMode="auto">
            <a:xfrm>
              <a:off x="3888" y="3173"/>
              <a:ext cx="1104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charset="0"/>
                  <a:ea typeface="ＭＳ Ｐゴシック" charset="0"/>
                  <a:cs typeface="Times New Roman" charset="0"/>
                </a:rPr>
                <a:t>الرعوية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Times New Roman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29B2A7-A2B7-844D-B483-1A11A0C63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-171400"/>
            <a:ext cx="6912768" cy="9217024"/>
          </a:xfrm>
          <a:prstGeom prst="rect">
            <a:avLst/>
          </a:prstGeom>
        </p:spPr>
      </p:pic>
      <p:sp>
        <p:nvSpPr>
          <p:cNvPr id="184322" name="Title 1"/>
          <p:cNvSpPr>
            <a:spLocks noGrp="1"/>
          </p:cNvSpPr>
          <p:nvPr>
            <p:ph type="title"/>
          </p:nvPr>
        </p:nvSpPr>
        <p:spPr>
          <a:xfrm>
            <a:off x="5076057" y="5373216"/>
            <a:ext cx="2952328" cy="1008063"/>
          </a:xfrm>
        </p:spPr>
        <p:txBody>
          <a:bodyPr/>
          <a:lstStyle/>
          <a:p>
            <a:pPr>
              <a:defRPr/>
            </a:pPr>
            <a:r>
              <a:rPr lang="ar-JO" b="1" dirty="0">
                <a:effectLst>
                  <a:glow rad="139700">
                    <a:schemeClr val="tx1"/>
                  </a:glow>
                </a:effectLst>
                <a:latin typeface="Arial" charset="0"/>
                <a:ea typeface="ＭＳ Ｐゴシック" charset="0"/>
              </a:rPr>
              <a:t>حفيدنا ذو السنتين جيسي</a:t>
            </a:r>
            <a:endParaRPr lang="en-US" b="1" dirty="0">
              <a:effectLst>
                <a:glow rad="139700">
                  <a:schemeClr val="tx1"/>
                </a:glo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999A057-978E-6746-BCC6-26C092BDCA7C}"/>
              </a:ext>
            </a:extLst>
          </p:cNvPr>
          <p:cNvSpPr txBox="1">
            <a:spLocks/>
          </p:cNvSpPr>
          <p:nvPr/>
        </p:nvSpPr>
        <p:spPr bwMode="auto">
          <a:xfrm>
            <a:off x="1115616" y="5445224"/>
            <a:ext cx="3282468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/>
                <a:ea typeface="ＭＳ Ｐゴシック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lvl="0">
              <a:defRPr/>
            </a:pPr>
            <a:r>
              <a:rPr lang="ar-JO" b="1" kern="0" dirty="0"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ولدت نورا في 31 تموز</a:t>
            </a:r>
            <a:endParaRPr lang="en-US" b="1" kern="0" dirty="0">
              <a:effectLst>
                <a:glow rad="1270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243116"/>
      </p:ext>
    </p:extLst>
  </p:cSld>
  <p:clrMapOvr>
    <a:masterClrMapping/>
  </p:clrMapOvr>
  <p:transition spd="med">
    <p:randomBar dir="vert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04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Black</a:t>
            </a:r>
          </a:p>
        </p:txBody>
      </p:sp>
      <p:grpSp>
        <p:nvGrpSpPr>
          <p:cNvPr id="599042" name="Group 48"/>
          <p:cNvGrpSpPr>
            <a:grpSpLocks/>
          </p:cNvGrpSpPr>
          <p:nvPr/>
        </p:nvGrpSpPr>
        <p:grpSpPr bwMode="auto">
          <a:xfrm>
            <a:off x="5638800" y="3336925"/>
            <a:ext cx="3124200" cy="3292475"/>
            <a:chOff x="2448" y="1699"/>
            <a:chExt cx="1968" cy="2074"/>
          </a:xfrm>
        </p:grpSpPr>
        <p:grpSp>
          <p:nvGrpSpPr>
            <p:cNvPr id="599043" name="Group 11"/>
            <p:cNvGrpSpPr>
              <a:grpSpLocks/>
            </p:cNvGrpSpPr>
            <p:nvPr/>
          </p:nvGrpSpPr>
          <p:grpSpPr bwMode="auto">
            <a:xfrm>
              <a:off x="2448" y="1699"/>
              <a:ext cx="672" cy="557"/>
              <a:chOff x="432" y="1651"/>
              <a:chExt cx="672" cy="557"/>
            </a:xfrm>
          </p:grpSpPr>
          <p:sp>
            <p:nvSpPr>
              <p:cNvPr id="599079" name="Rectangle 5"/>
              <p:cNvSpPr>
                <a:spLocks noChangeArrowheads="1"/>
              </p:cNvSpPr>
              <p:nvPr/>
            </p:nvSpPr>
            <p:spPr bwMode="auto">
              <a:xfrm>
                <a:off x="432" y="177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80" name="Rectangle 6"/>
              <p:cNvSpPr>
                <a:spLocks noChangeArrowheads="1"/>
              </p:cNvSpPr>
              <p:nvPr/>
            </p:nvSpPr>
            <p:spPr bwMode="auto">
              <a:xfrm>
                <a:off x="432" y="201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81" name="Rectangle 7"/>
              <p:cNvSpPr>
                <a:spLocks noChangeArrowheads="1"/>
              </p:cNvSpPr>
              <p:nvPr/>
            </p:nvSpPr>
            <p:spPr bwMode="auto">
              <a:xfrm>
                <a:off x="672" y="201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82" name="Rectangle 8"/>
              <p:cNvSpPr>
                <a:spLocks noChangeArrowheads="1"/>
              </p:cNvSpPr>
              <p:nvPr/>
            </p:nvSpPr>
            <p:spPr bwMode="auto">
              <a:xfrm>
                <a:off x="912" y="201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83" name="Rectangle 9"/>
              <p:cNvSpPr>
                <a:spLocks noChangeArrowheads="1"/>
              </p:cNvSpPr>
              <p:nvPr/>
            </p:nvSpPr>
            <p:spPr bwMode="auto">
              <a:xfrm>
                <a:off x="912" y="177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84" name="Text Box 10"/>
              <p:cNvSpPr txBox="1">
                <a:spLocks noChangeArrowheads="1"/>
              </p:cNvSpPr>
              <p:nvPr/>
            </p:nvSpPr>
            <p:spPr bwMode="auto">
              <a:xfrm>
                <a:off x="624" y="1651"/>
                <a:ext cx="244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3200" b="1"/>
                  <a:t>1</a:t>
                </a:r>
              </a:p>
            </p:txBody>
          </p:sp>
        </p:grpSp>
        <p:grpSp>
          <p:nvGrpSpPr>
            <p:cNvPr id="599044" name="Group 12"/>
            <p:cNvGrpSpPr>
              <a:grpSpLocks/>
            </p:cNvGrpSpPr>
            <p:nvPr/>
          </p:nvGrpSpPr>
          <p:grpSpPr bwMode="auto">
            <a:xfrm>
              <a:off x="3744" y="1699"/>
              <a:ext cx="672" cy="557"/>
              <a:chOff x="432" y="1651"/>
              <a:chExt cx="672" cy="557"/>
            </a:xfrm>
          </p:grpSpPr>
          <p:sp>
            <p:nvSpPr>
              <p:cNvPr id="599073" name="Rectangle 13"/>
              <p:cNvSpPr>
                <a:spLocks noChangeArrowheads="1"/>
              </p:cNvSpPr>
              <p:nvPr/>
            </p:nvSpPr>
            <p:spPr bwMode="auto">
              <a:xfrm>
                <a:off x="432" y="177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74" name="Rectangle 14"/>
              <p:cNvSpPr>
                <a:spLocks noChangeArrowheads="1"/>
              </p:cNvSpPr>
              <p:nvPr/>
            </p:nvSpPr>
            <p:spPr bwMode="auto">
              <a:xfrm>
                <a:off x="432" y="201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75" name="Rectangle 15"/>
              <p:cNvSpPr>
                <a:spLocks noChangeArrowheads="1"/>
              </p:cNvSpPr>
              <p:nvPr/>
            </p:nvSpPr>
            <p:spPr bwMode="auto">
              <a:xfrm>
                <a:off x="672" y="201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76" name="Rectangle 16"/>
              <p:cNvSpPr>
                <a:spLocks noChangeArrowheads="1"/>
              </p:cNvSpPr>
              <p:nvPr/>
            </p:nvSpPr>
            <p:spPr bwMode="auto">
              <a:xfrm>
                <a:off x="912" y="201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77" name="Rectangle 17"/>
              <p:cNvSpPr>
                <a:spLocks noChangeArrowheads="1"/>
              </p:cNvSpPr>
              <p:nvPr/>
            </p:nvSpPr>
            <p:spPr bwMode="auto">
              <a:xfrm>
                <a:off x="912" y="177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78" name="Text Box 18"/>
              <p:cNvSpPr txBox="1">
                <a:spLocks noChangeArrowheads="1"/>
              </p:cNvSpPr>
              <p:nvPr/>
            </p:nvSpPr>
            <p:spPr bwMode="auto">
              <a:xfrm>
                <a:off x="624" y="1651"/>
                <a:ext cx="244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3200" b="1"/>
                  <a:t>4</a:t>
                </a:r>
              </a:p>
            </p:txBody>
          </p:sp>
        </p:grpSp>
        <p:grpSp>
          <p:nvGrpSpPr>
            <p:cNvPr id="599045" name="Group 19"/>
            <p:cNvGrpSpPr>
              <a:grpSpLocks/>
            </p:cNvGrpSpPr>
            <p:nvPr/>
          </p:nvGrpSpPr>
          <p:grpSpPr bwMode="auto">
            <a:xfrm>
              <a:off x="2448" y="2448"/>
              <a:ext cx="672" cy="557"/>
              <a:chOff x="432" y="1651"/>
              <a:chExt cx="672" cy="557"/>
            </a:xfrm>
          </p:grpSpPr>
          <p:sp>
            <p:nvSpPr>
              <p:cNvPr id="599067" name="Rectangle 20"/>
              <p:cNvSpPr>
                <a:spLocks noChangeArrowheads="1"/>
              </p:cNvSpPr>
              <p:nvPr/>
            </p:nvSpPr>
            <p:spPr bwMode="auto">
              <a:xfrm>
                <a:off x="432" y="177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68" name="Rectangle 21"/>
              <p:cNvSpPr>
                <a:spLocks noChangeArrowheads="1"/>
              </p:cNvSpPr>
              <p:nvPr/>
            </p:nvSpPr>
            <p:spPr bwMode="auto">
              <a:xfrm>
                <a:off x="432" y="201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69" name="Rectangle 22"/>
              <p:cNvSpPr>
                <a:spLocks noChangeArrowheads="1"/>
              </p:cNvSpPr>
              <p:nvPr/>
            </p:nvSpPr>
            <p:spPr bwMode="auto">
              <a:xfrm>
                <a:off x="672" y="201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70" name="Rectangle 23"/>
              <p:cNvSpPr>
                <a:spLocks noChangeArrowheads="1"/>
              </p:cNvSpPr>
              <p:nvPr/>
            </p:nvSpPr>
            <p:spPr bwMode="auto">
              <a:xfrm>
                <a:off x="912" y="201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71" name="Rectangle 24"/>
              <p:cNvSpPr>
                <a:spLocks noChangeArrowheads="1"/>
              </p:cNvSpPr>
              <p:nvPr/>
            </p:nvSpPr>
            <p:spPr bwMode="auto">
              <a:xfrm>
                <a:off x="912" y="177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72" name="Text Box 25"/>
              <p:cNvSpPr txBox="1">
                <a:spLocks noChangeArrowheads="1"/>
              </p:cNvSpPr>
              <p:nvPr/>
            </p:nvSpPr>
            <p:spPr bwMode="auto">
              <a:xfrm>
                <a:off x="624" y="1651"/>
                <a:ext cx="244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3200" b="1"/>
                  <a:t>2</a:t>
                </a:r>
              </a:p>
            </p:txBody>
          </p:sp>
        </p:grpSp>
        <p:grpSp>
          <p:nvGrpSpPr>
            <p:cNvPr id="599046" name="Group 26"/>
            <p:cNvGrpSpPr>
              <a:grpSpLocks/>
            </p:cNvGrpSpPr>
            <p:nvPr/>
          </p:nvGrpSpPr>
          <p:grpSpPr bwMode="auto">
            <a:xfrm>
              <a:off x="3744" y="2467"/>
              <a:ext cx="672" cy="557"/>
              <a:chOff x="432" y="1651"/>
              <a:chExt cx="672" cy="557"/>
            </a:xfrm>
          </p:grpSpPr>
          <p:sp>
            <p:nvSpPr>
              <p:cNvPr id="599061" name="Rectangle 27"/>
              <p:cNvSpPr>
                <a:spLocks noChangeArrowheads="1"/>
              </p:cNvSpPr>
              <p:nvPr/>
            </p:nvSpPr>
            <p:spPr bwMode="auto">
              <a:xfrm>
                <a:off x="432" y="177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62" name="Rectangle 28"/>
              <p:cNvSpPr>
                <a:spLocks noChangeArrowheads="1"/>
              </p:cNvSpPr>
              <p:nvPr/>
            </p:nvSpPr>
            <p:spPr bwMode="auto">
              <a:xfrm>
                <a:off x="432" y="201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63" name="Rectangle 29"/>
              <p:cNvSpPr>
                <a:spLocks noChangeArrowheads="1"/>
              </p:cNvSpPr>
              <p:nvPr/>
            </p:nvSpPr>
            <p:spPr bwMode="auto">
              <a:xfrm>
                <a:off x="672" y="201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64" name="Rectangle 30"/>
              <p:cNvSpPr>
                <a:spLocks noChangeArrowheads="1"/>
              </p:cNvSpPr>
              <p:nvPr/>
            </p:nvSpPr>
            <p:spPr bwMode="auto">
              <a:xfrm>
                <a:off x="912" y="201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65" name="Rectangle 31"/>
              <p:cNvSpPr>
                <a:spLocks noChangeArrowheads="1"/>
              </p:cNvSpPr>
              <p:nvPr/>
            </p:nvSpPr>
            <p:spPr bwMode="auto">
              <a:xfrm>
                <a:off x="912" y="177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66" name="Text Box 32"/>
              <p:cNvSpPr txBox="1">
                <a:spLocks noChangeArrowheads="1"/>
              </p:cNvSpPr>
              <p:nvPr/>
            </p:nvSpPr>
            <p:spPr bwMode="auto">
              <a:xfrm>
                <a:off x="624" y="1651"/>
                <a:ext cx="244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3200" b="1"/>
                  <a:t>5</a:t>
                </a:r>
              </a:p>
            </p:txBody>
          </p:sp>
        </p:grpSp>
        <p:grpSp>
          <p:nvGrpSpPr>
            <p:cNvPr id="599047" name="Group 33"/>
            <p:cNvGrpSpPr>
              <a:grpSpLocks/>
            </p:cNvGrpSpPr>
            <p:nvPr/>
          </p:nvGrpSpPr>
          <p:grpSpPr bwMode="auto">
            <a:xfrm>
              <a:off x="2448" y="3216"/>
              <a:ext cx="672" cy="557"/>
              <a:chOff x="432" y="1651"/>
              <a:chExt cx="672" cy="557"/>
            </a:xfrm>
          </p:grpSpPr>
          <p:sp>
            <p:nvSpPr>
              <p:cNvPr id="599055" name="Rectangle 34"/>
              <p:cNvSpPr>
                <a:spLocks noChangeArrowheads="1"/>
              </p:cNvSpPr>
              <p:nvPr/>
            </p:nvSpPr>
            <p:spPr bwMode="auto">
              <a:xfrm>
                <a:off x="432" y="177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56" name="Rectangle 35"/>
              <p:cNvSpPr>
                <a:spLocks noChangeArrowheads="1"/>
              </p:cNvSpPr>
              <p:nvPr/>
            </p:nvSpPr>
            <p:spPr bwMode="auto">
              <a:xfrm>
                <a:off x="432" y="201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57" name="Rectangle 36"/>
              <p:cNvSpPr>
                <a:spLocks noChangeArrowheads="1"/>
              </p:cNvSpPr>
              <p:nvPr/>
            </p:nvSpPr>
            <p:spPr bwMode="auto">
              <a:xfrm>
                <a:off x="672" y="201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58" name="Rectangle 37"/>
              <p:cNvSpPr>
                <a:spLocks noChangeArrowheads="1"/>
              </p:cNvSpPr>
              <p:nvPr/>
            </p:nvSpPr>
            <p:spPr bwMode="auto">
              <a:xfrm>
                <a:off x="912" y="201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59" name="Rectangle 38"/>
              <p:cNvSpPr>
                <a:spLocks noChangeArrowheads="1"/>
              </p:cNvSpPr>
              <p:nvPr/>
            </p:nvSpPr>
            <p:spPr bwMode="auto">
              <a:xfrm>
                <a:off x="912" y="177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60" name="Text Box 39"/>
              <p:cNvSpPr txBox="1">
                <a:spLocks noChangeArrowheads="1"/>
              </p:cNvSpPr>
              <p:nvPr/>
            </p:nvSpPr>
            <p:spPr bwMode="auto">
              <a:xfrm>
                <a:off x="624" y="1651"/>
                <a:ext cx="244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3200" b="1"/>
                  <a:t>3</a:t>
                </a:r>
              </a:p>
            </p:txBody>
          </p:sp>
        </p:grpSp>
        <p:grpSp>
          <p:nvGrpSpPr>
            <p:cNvPr id="599048" name="Group 40"/>
            <p:cNvGrpSpPr>
              <a:grpSpLocks/>
            </p:cNvGrpSpPr>
            <p:nvPr/>
          </p:nvGrpSpPr>
          <p:grpSpPr bwMode="auto">
            <a:xfrm>
              <a:off x="3744" y="3216"/>
              <a:ext cx="672" cy="557"/>
              <a:chOff x="432" y="1651"/>
              <a:chExt cx="672" cy="557"/>
            </a:xfrm>
          </p:grpSpPr>
          <p:sp>
            <p:nvSpPr>
              <p:cNvPr id="599049" name="Rectangle 41"/>
              <p:cNvSpPr>
                <a:spLocks noChangeArrowheads="1"/>
              </p:cNvSpPr>
              <p:nvPr/>
            </p:nvSpPr>
            <p:spPr bwMode="auto">
              <a:xfrm>
                <a:off x="432" y="177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50" name="Rectangle 42"/>
              <p:cNvSpPr>
                <a:spLocks noChangeArrowheads="1"/>
              </p:cNvSpPr>
              <p:nvPr/>
            </p:nvSpPr>
            <p:spPr bwMode="auto">
              <a:xfrm>
                <a:off x="432" y="201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51" name="Rectangle 43"/>
              <p:cNvSpPr>
                <a:spLocks noChangeArrowheads="1"/>
              </p:cNvSpPr>
              <p:nvPr/>
            </p:nvSpPr>
            <p:spPr bwMode="auto">
              <a:xfrm>
                <a:off x="672" y="201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52" name="Rectangle 44"/>
              <p:cNvSpPr>
                <a:spLocks noChangeArrowheads="1"/>
              </p:cNvSpPr>
              <p:nvPr/>
            </p:nvSpPr>
            <p:spPr bwMode="auto">
              <a:xfrm>
                <a:off x="912" y="201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53" name="Rectangle 45"/>
              <p:cNvSpPr>
                <a:spLocks noChangeArrowheads="1"/>
              </p:cNvSpPr>
              <p:nvPr/>
            </p:nvSpPr>
            <p:spPr bwMode="auto">
              <a:xfrm>
                <a:off x="912" y="177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54" name="Text Box 46"/>
              <p:cNvSpPr txBox="1">
                <a:spLocks noChangeArrowheads="1"/>
              </p:cNvSpPr>
              <p:nvPr/>
            </p:nvSpPr>
            <p:spPr bwMode="auto">
              <a:xfrm>
                <a:off x="624" y="1651"/>
                <a:ext cx="244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3200" b="1"/>
                  <a:t>6</a:t>
                </a:r>
              </a:p>
            </p:txBody>
          </p:sp>
        </p:grpSp>
      </p:grpSp>
    </p:spTree>
  </p:cSld>
  <p:clrMapOvr>
    <a:masterClrMapping/>
  </p:clrMapOvr>
  <p:transition spd="slow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ar-SA" sz="32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مسح العهد الجديد</a:t>
            </a:r>
            <a:r>
              <a:rPr lang="en-US" sz="32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• BibleStudyDownloads.org</a:t>
            </a:r>
            <a:endParaRPr lang="en-US" sz="11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lvl="0" algn="ctr" eaLnBrk="1" hangingPunct="1">
              <a:defRPr/>
            </a:pPr>
            <a:r>
              <a:rPr lang="ar-EG" sz="4000" b="1" dirty="0">
                <a:solidFill>
                  <a:srgbClr val="FFFFFF"/>
                </a:solidFill>
                <a:latin typeface="Arial" charset="0"/>
                <a:cs typeface="Arial" charset="0"/>
              </a:rPr>
              <a:t>أحصل علي هذا العرض مجانا!</a:t>
            </a:r>
            <a:endParaRPr lang="en-US" sz="1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37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7C1C20-C4D9-1242-AF08-75DF7072AA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384"/>
            <a:ext cx="9144000" cy="6868864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1"/>
            <a:ext cx="732119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6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8024" y="3501008"/>
            <a:ext cx="4249728" cy="3240360"/>
          </a:xfrm>
        </p:spPr>
        <p:txBody>
          <a:bodyPr/>
          <a:lstStyle/>
          <a:p>
            <a:pPr>
              <a:defRPr/>
            </a:pPr>
            <a:r>
              <a:rPr lang="ar-JO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ستيفن (32) هو طيار في الشركة المتحدة يتنقل إلى سياتل من إس إف أو  </a:t>
            </a:r>
            <a:endParaRPr lang="en-US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  <p:pic>
        <p:nvPicPr>
          <p:cNvPr id="1026" name="Picture 2" descr="https://aviationvoice.com/wp-content/uploads/2018/10/United-Airbus-A320-200-Engine-Shut-Down-in-Flight.jpg">
            <a:extLst>
              <a:ext uri="{FF2B5EF4-FFF2-40B4-BE49-F238E27FC236}">
                <a16:creationId xmlns:a16="http://schemas.microsoft.com/office/drawing/2014/main" id="{B9DCFF88-5206-1747-892E-4A9423239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4304978"/>
            <a:ext cx="4533123" cy="253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347917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07A69EE-EE8C-0E4C-9B05-734D742316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-1"/>
            <a:ext cx="9073008" cy="68738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416" y="5085184"/>
            <a:ext cx="9144000" cy="1772816"/>
          </a:xfrm>
        </p:spPr>
        <p:txBody>
          <a:bodyPr/>
          <a:lstStyle/>
          <a:p>
            <a:pPr rtl="1">
              <a:defRPr/>
            </a:pPr>
            <a:r>
              <a:rPr lang="ar-JO" sz="48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جون (</a:t>
            </a:r>
            <a:r>
              <a:rPr lang="en-US" sz="48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29</a:t>
            </a:r>
            <a:r>
              <a:rPr lang="ar-JO" sz="48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) فنان تشكيلي في ريدلاندز, كاليفورنيا</a:t>
            </a:r>
            <a:endParaRPr lang="en-US" sz="4800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8411882" y="1"/>
            <a:ext cx="732119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191552023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Blue Diagonal">
  <a:themeElements>
    <a:clrScheme name="Blue Diagonal 1">
      <a:dk1>
        <a:srgbClr val="000000"/>
      </a:dk1>
      <a:lt1>
        <a:srgbClr val="FFFFFF"/>
      </a:lt1>
      <a:dk2>
        <a:srgbClr val="0066FF"/>
      </a:dk2>
      <a:lt2>
        <a:srgbClr val="FFFF00"/>
      </a:lt2>
      <a:accent1>
        <a:srgbClr val="00CCCC"/>
      </a:accent1>
      <a:accent2>
        <a:srgbClr val="FF33CC"/>
      </a:accent2>
      <a:accent3>
        <a:srgbClr val="AAB8FF"/>
      </a:accent3>
      <a:accent4>
        <a:srgbClr val="DADADA"/>
      </a:accent4>
      <a:accent5>
        <a:srgbClr val="AAE2E2"/>
      </a:accent5>
      <a:accent6>
        <a:srgbClr val="E72DB9"/>
      </a:accent6>
      <a:hlink>
        <a:srgbClr val="FF4568"/>
      </a:hlink>
      <a:folHlink>
        <a:srgbClr val="CCECFF"/>
      </a:folHlink>
    </a:clrScheme>
    <a:fontScheme name="Blue Diagona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Blue Diagonal 1">
        <a:dk1>
          <a:srgbClr val="000000"/>
        </a:dk1>
        <a:lt1>
          <a:srgbClr val="FFFFFF"/>
        </a:lt1>
        <a:dk2>
          <a:srgbClr val="0066FF"/>
        </a:dk2>
        <a:lt2>
          <a:srgbClr val="FFFF00"/>
        </a:lt2>
        <a:accent1>
          <a:srgbClr val="00CCCC"/>
        </a:accent1>
        <a:accent2>
          <a:srgbClr val="FF33CC"/>
        </a:accent2>
        <a:accent3>
          <a:srgbClr val="AAB8FF"/>
        </a:accent3>
        <a:accent4>
          <a:srgbClr val="DADADA"/>
        </a:accent4>
        <a:accent5>
          <a:srgbClr val="AAE2E2"/>
        </a:accent5>
        <a:accent6>
          <a:srgbClr val="E72DB9"/>
        </a:accent6>
        <a:hlink>
          <a:srgbClr val="FF4568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Diagonal 2">
        <a:dk1>
          <a:srgbClr val="000000"/>
        </a:dk1>
        <a:lt1>
          <a:srgbClr val="9999FF"/>
        </a:lt1>
        <a:dk2>
          <a:srgbClr val="6600FF"/>
        </a:dk2>
        <a:lt2>
          <a:srgbClr val="FFFFFF"/>
        </a:lt2>
        <a:accent1>
          <a:srgbClr val="CCCCFF"/>
        </a:accent1>
        <a:accent2>
          <a:srgbClr val="FF99FF"/>
        </a:accent2>
        <a:accent3>
          <a:srgbClr val="CACAFF"/>
        </a:accent3>
        <a:accent4>
          <a:srgbClr val="000000"/>
        </a:accent4>
        <a:accent5>
          <a:srgbClr val="E2E2FF"/>
        </a:accent5>
        <a:accent6>
          <a:srgbClr val="E78AE7"/>
        </a:accent6>
        <a:hlink>
          <a:srgbClr val="00CC66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4">
        <a:dk1>
          <a:srgbClr val="000000"/>
        </a:dk1>
        <a:lt1>
          <a:srgbClr val="FFFFFF"/>
        </a:lt1>
        <a:dk2>
          <a:srgbClr val="990066"/>
        </a:dk2>
        <a:lt2>
          <a:srgbClr val="FFFF00"/>
        </a:lt2>
        <a:accent1>
          <a:srgbClr val="996633"/>
        </a:accent1>
        <a:accent2>
          <a:srgbClr val="CC6600"/>
        </a:accent2>
        <a:accent3>
          <a:srgbClr val="CAAAB8"/>
        </a:accent3>
        <a:accent4>
          <a:srgbClr val="DADADA"/>
        </a:accent4>
        <a:accent5>
          <a:srgbClr val="CAB8AD"/>
        </a:accent5>
        <a:accent6>
          <a:srgbClr val="B95C00"/>
        </a:accent6>
        <a:hlink>
          <a:srgbClr val="999933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6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4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Cascade">
  <a:themeElements>
    <a:clrScheme name="Cascade 4">
      <a:dk1>
        <a:srgbClr val="FFFFCC"/>
      </a:dk1>
      <a:lt1>
        <a:srgbClr val="FFFFFF"/>
      </a:lt1>
      <a:dk2>
        <a:srgbClr val="000066"/>
      </a:dk2>
      <a:lt2>
        <a:srgbClr val="FFFFFF"/>
      </a:lt2>
      <a:accent1>
        <a:srgbClr val="0078F0"/>
      </a:accent1>
      <a:accent2>
        <a:srgbClr val="CCECFF"/>
      </a:accent2>
      <a:accent3>
        <a:srgbClr val="AAAAB8"/>
      </a:accent3>
      <a:accent4>
        <a:srgbClr val="DADADA"/>
      </a:accent4>
      <a:accent5>
        <a:srgbClr val="AABEF6"/>
      </a:accent5>
      <a:accent6>
        <a:srgbClr val="B9D6E7"/>
      </a:accent6>
      <a:hlink>
        <a:srgbClr val="3399FF"/>
      </a:hlink>
      <a:folHlink>
        <a:srgbClr val="FFCC00"/>
      </a:folHlink>
    </a:clrScheme>
    <a:fontScheme name="Casca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lnDef>
  </a:objectDefaults>
  <a:extraClrSchemeLst>
    <a:extraClrScheme>
      <a:clrScheme name="Cascade 1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5C5C8A"/>
        </a:accent6>
        <a:hlink>
          <a:srgbClr val="FFFF99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2">
        <a:dk1>
          <a:srgbClr val="CC99FF"/>
        </a:dk1>
        <a:lt1>
          <a:srgbClr val="FFFFFF"/>
        </a:lt1>
        <a:dk2>
          <a:srgbClr val="400040"/>
        </a:dk2>
        <a:lt2>
          <a:srgbClr val="FFFFFF"/>
        </a:lt2>
        <a:accent1>
          <a:srgbClr val="FF66FF"/>
        </a:accent1>
        <a:accent2>
          <a:srgbClr val="CC00CC"/>
        </a:accent2>
        <a:accent3>
          <a:srgbClr val="AFAAAF"/>
        </a:accent3>
        <a:accent4>
          <a:srgbClr val="DADADA"/>
        </a:accent4>
        <a:accent5>
          <a:srgbClr val="FFB8FF"/>
        </a:accent5>
        <a:accent6>
          <a:srgbClr val="B900B9"/>
        </a:accent6>
        <a:hlink>
          <a:srgbClr val="FF7C80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3">
        <a:dk1>
          <a:srgbClr val="CC99FF"/>
        </a:dk1>
        <a:lt1>
          <a:srgbClr val="FFFFFF"/>
        </a:lt1>
        <a:dk2>
          <a:srgbClr val="34022D"/>
        </a:dk2>
        <a:lt2>
          <a:srgbClr val="FFFFFF"/>
        </a:lt2>
        <a:accent1>
          <a:srgbClr val="775EC8"/>
        </a:accent1>
        <a:accent2>
          <a:srgbClr val="9933FF"/>
        </a:accent2>
        <a:accent3>
          <a:srgbClr val="AEAAAD"/>
        </a:accent3>
        <a:accent4>
          <a:srgbClr val="DADADA"/>
        </a:accent4>
        <a:accent5>
          <a:srgbClr val="BDB6E0"/>
        </a:accent5>
        <a:accent6>
          <a:srgbClr val="8A2DE7"/>
        </a:accent6>
        <a:hlink>
          <a:srgbClr val="993366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4">
        <a:dk1>
          <a:srgbClr val="FFFFCC"/>
        </a:dk1>
        <a:lt1>
          <a:srgbClr val="FFFFFF"/>
        </a:lt1>
        <a:dk2>
          <a:srgbClr val="000066"/>
        </a:dk2>
        <a:lt2>
          <a:srgbClr val="FFFFFF"/>
        </a:lt2>
        <a:accent1>
          <a:srgbClr val="0078F0"/>
        </a:accent1>
        <a:accent2>
          <a:srgbClr val="CCECFF"/>
        </a:accent2>
        <a:accent3>
          <a:srgbClr val="AAAAB8"/>
        </a:accent3>
        <a:accent4>
          <a:srgbClr val="DADADA"/>
        </a:accent4>
        <a:accent5>
          <a:srgbClr val="AABEF6"/>
        </a:accent5>
        <a:accent6>
          <a:srgbClr val="B9D6E7"/>
        </a:accent6>
        <a:hlink>
          <a:srgbClr val="3399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5">
        <a:dk1>
          <a:srgbClr val="00FFFF"/>
        </a:dk1>
        <a:lt1>
          <a:srgbClr val="FFFFFF"/>
        </a:lt1>
        <a:dk2>
          <a:srgbClr val="4E009C"/>
        </a:dk2>
        <a:lt2>
          <a:srgbClr val="FFFFFF"/>
        </a:lt2>
        <a:accent1>
          <a:srgbClr val="00A8A4"/>
        </a:accent1>
        <a:accent2>
          <a:srgbClr val="3399FF"/>
        </a:accent2>
        <a:accent3>
          <a:srgbClr val="B2AACB"/>
        </a:accent3>
        <a:accent4>
          <a:srgbClr val="DADADA"/>
        </a:accent4>
        <a:accent5>
          <a:srgbClr val="AAD1CF"/>
        </a:accent5>
        <a:accent6>
          <a:srgbClr val="2D8A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6">
        <a:dk1>
          <a:srgbClr val="CCCC33"/>
        </a:dk1>
        <a:lt1>
          <a:srgbClr val="FFFFFF"/>
        </a:lt1>
        <a:dk2>
          <a:srgbClr val="003300"/>
        </a:dk2>
        <a:lt2>
          <a:srgbClr val="FFFFCC"/>
        </a:lt2>
        <a:accent1>
          <a:srgbClr val="008000"/>
        </a:accent1>
        <a:accent2>
          <a:srgbClr val="669900"/>
        </a:accent2>
        <a:accent3>
          <a:srgbClr val="AAADAA"/>
        </a:accent3>
        <a:accent4>
          <a:srgbClr val="DADADA"/>
        </a:accent4>
        <a:accent5>
          <a:srgbClr val="AAC0AA"/>
        </a:accent5>
        <a:accent6>
          <a:srgbClr val="5C8A00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7">
        <a:dk1>
          <a:srgbClr val="CCCC99"/>
        </a:dk1>
        <a:lt1>
          <a:srgbClr val="FFFFFF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996633"/>
        </a:accent2>
        <a:accent3>
          <a:srgbClr val="C0AAAA"/>
        </a:accent3>
        <a:accent4>
          <a:srgbClr val="DADADA"/>
        </a:accent4>
        <a:accent5>
          <a:srgbClr val="E2CAAA"/>
        </a:accent5>
        <a:accent6>
          <a:srgbClr val="8A5C2D"/>
        </a:accent6>
        <a:hlink>
          <a:srgbClr val="FFFFCC"/>
        </a:hlink>
        <a:folHlink>
          <a:srgbClr val="DDD8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8">
        <a:dk1>
          <a:srgbClr val="204162"/>
        </a:dk1>
        <a:lt1>
          <a:srgbClr val="FFFFFF"/>
        </a:lt1>
        <a:dk2>
          <a:srgbClr val="204162"/>
        </a:dk2>
        <a:lt2>
          <a:srgbClr val="003300"/>
        </a:lt2>
        <a:accent1>
          <a:srgbClr val="99CC00"/>
        </a:accent1>
        <a:accent2>
          <a:srgbClr val="336633"/>
        </a:accent2>
        <a:accent3>
          <a:srgbClr val="FFFFFF"/>
        </a:accent3>
        <a:accent4>
          <a:srgbClr val="1A3653"/>
        </a:accent4>
        <a:accent5>
          <a:srgbClr val="CAE2AA"/>
        </a:accent5>
        <a:accent6>
          <a:srgbClr val="2D5C2D"/>
        </a:accent6>
        <a:hlink>
          <a:srgbClr val="6666FF"/>
        </a:hlink>
        <a:folHlink>
          <a:srgbClr val="C5C2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 9">
        <a:dk1>
          <a:srgbClr val="000000"/>
        </a:dk1>
        <a:lt1>
          <a:srgbClr val="FFFFFF"/>
        </a:lt1>
        <a:dk2>
          <a:srgbClr val="1C1C34"/>
        </a:dk2>
        <a:lt2>
          <a:srgbClr val="000066"/>
        </a:lt2>
        <a:accent1>
          <a:srgbClr val="DDDDDD"/>
        </a:accent1>
        <a:accent2>
          <a:srgbClr val="6699CC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5C8AB9"/>
        </a:accent6>
        <a:hlink>
          <a:srgbClr val="005A58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7_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26"/>
        <a:ea typeface="ＭＳ Ｐゴシック"/>
        <a:cs typeface=""/>
      </a:majorFont>
      <a:minorFont>
        <a:latin typeface="26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8_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26"/>
        <a:ea typeface="ＭＳ Ｐゴシック"/>
        <a:cs typeface=""/>
      </a:majorFont>
      <a:minorFont>
        <a:latin typeface="26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50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3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53882" dir="2700000" algn="ctr" rotWithShape="0">
            <a:srgbClr val="8496F0"/>
          </a:outerShdw>
        </a:effectLst>
        <a:extLst>
          <a:ext uri="{909E8E84-426E-40DD-AFC4-6F175D3DCCD1}">
            <a14:hiddenFill xmlns:a14="http://schemas.microsoft.com/office/drawing/2010/main">
              <a:solidFill>
                <a:srgbClr val="FF9933">
                  <a:alpha val="19000"/>
                </a:srgbClr>
              </a:solidFill>
            </a14:hiddenFill>
          </a:ext>
          <a:ext uri="{91240B29-F687-4F45-9708-019B960494DF}">
            <a14:hiddenLine xmlns:a14="http://schemas.microsoft.com/office/drawing/2010/main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53882" dir="2700000" algn="ctr" rotWithShape="0">
            <a:srgbClr val="8496F0"/>
          </a:outerShdw>
        </a:effectLst>
        <a:extLst>
          <a:ext uri="{909E8E84-426E-40DD-AFC4-6F175D3DCCD1}">
            <a14:hiddenFill xmlns:a14="http://schemas.microsoft.com/office/drawing/2010/main">
              <a:solidFill>
                <a:srgbClr val="FF9933">
                  <a:alpha val="19000"/>
                </a:srgbClr>
              </a:solidFill>
            </a14:hiddenFill>
          </a:ext>
          <a:ext uri="{91240B29-F687-4F45-9708-019B960494DF}">
            <a14:hiddenLine xmlns:a14="http://schemas.microsoft.com/office/drawing/2010/main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30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Times New Roman"/>
        <a:cs typeface="Times New Roman"/>
      </a:majorFont>
      <a:minorFont>
        <a:latin typeface="Times New Roman"/>
        <a:ea typeface="Times New Roman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_Blue Diagonal">
  <a:themeElements>
    <a:clrScheme name="Blue Diagonal 1">
      <a:dk1>
        <a:srgbClr val="000000"/>
      </a:dk1>
      <a:lt1>
        <a:srgbClr val="FFFFFF"/>
      </a:lt1>
      <a:dk2>
        <a:srgbClr val="0066FF"/>
      </a:dk2>
      <a:lt2>
        <a:srgbClr val="FFFF00"/>
      </a:lt2>
      <a:accent1>
        <a:srgbClr val="00CCCC"/>
      </a:accent1>
      <a:accent2>
        <a:srgbClr val="FF33CC"/>
      </a:accent2>
      <a:accent3>
        <a:srgbClr val="AAB8FF"/>
      </a:accent3>
      <a:accent4>
        <a:srgbClr val="DADADA"/>
      </a:accent4>
      <a:accent5>
        <a:srgbClr val="AAE2E2"/>
      </a:accent5>
      <a:accent6>
        <a:srgbClr val="E72DB9"/>
      </a:accent6>
      <a:hlink>
        <a:srgbClr val="FF4568"/>
      </a:hlink>
      <a:folHlink>
        <a:srgbClr val="CCECFF"/>
      </a:folHlink>
    </a:clrScheme>
    <a:fontScheme name="Blue Diagona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Blue Diagonal 1">
        <a:dk1>
          <a:srgbClr val="000000"/>
        </a:dk1>
        <a:lt1>
          <a:srgbClr val="FFFFFF"/>
        </a:lt1>
        <a:dk2>
          <a:srgbClr val="0066FF"/>
        </a:dk2>
        <a:lt2>
          <a:srgbClr val="FFFF00"/>
        </a:lt2>
        <a:accent1>
          <a:srgbClr val="00CCCC"/>
        </a:accent1>
        <a:accent2>
          <a:srgbClr val="FF33CC"/>
        </a:accent2>
        <a:accent3>
          <a:srgbClr val="AAB8FF"/>
        </a:accent3>
        <a:accent4>
          <a:srgbClr val="DADADA"/>
        </a:accent4>
        <a:accent5>
          <a:srgbClr val="AAE2E2"/>
        </a:accent5>
        <a:accent6>
          <a:srgbClr val="E72DB9"/>
        </a:accent6>
        <a:hlink>
          <a:srgbClr val="FF4568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Diagonal 2">
        <a:dk1>
          <a:srgbClr val="000000"/>
        </a:dk1>
        <a:lt1>
          <a:srgbClr val="9999FF"/>
        </a:lt1>
        <a:dk2>
          <a:srgbClr val="6600FF"/>
        </a:dk2>
        <a:lt2>
          <a:srgbClr val="FFFFFF"/>
        </a:lt2>
        <a:accent1>
          <a:srgbClr val="CCCCFF"/>
        </a:accent1>
        <a:accent2>
          <a:srgbClr val="FF99FF"/>
        </a:accent2>
        <a:accent3>
          <a:srgbClr val="CACAFF"/>
        </a:accent3>
        <a:accent4>
          <a:srgbClr val="000000"/>
        </a:accent4>
        <a:accent5>
          <a:srgbClr val="E2E2FF"/>
        </a:accent5>
        <a:accent6>
          <a:srgbClr val="E78AE7"/>
        </a:accent6>
        <a:hlink>
          <a:srgbClr val="00CC66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4">
        <a:dk1>
          <a:srgbClr val="000000"/>
        </a:dk1>
        <a:lt1>
          <a:srgbClr val="FFFFFF"/>
        </a:lt1>
        <a:dk2>
          <a:srgbClr val="990066"/>
        </a:dk2>
        <a:lt2>
          <a:srgbClr val="FFFF00"/>
        </a:lt2>
        <a:accent1>
          <a:srgbClr val="996633"/>
        </a:accent1>
        <a:accent2>
          <a:srgbClr val="CC6600"/>
        </a:accent2>
        <a:accent3>
          <a:srgbClr val="CAAAB8"/>
        </a:accent3>
        <a:accent4>
          <a:srgbClr val="DADADA"/>
        </a:accent4>
        <a:accent5>
          <a:srgbClr val="CAB8AD"/>
        </a:accent5>
        <a:accent6>
          <a:srgbClr val="B95C00"/>
        </a:accent6>
        <a:hlink>
          <a:srgbClr val="999933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1_Clipboard">
  <a:themeElements>
    <a:clrScheme name="Clipboard 2">
      <a:dk1>
        <a:srgbClr val="000000"/>
      </a:dk1>
      <a:lt1>
        <a:srgbClr val="ECDB96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4EAC9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Clipboard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9" charset="0"/>
          </a:defRPr>
        </a:defPPr>
      </a:lstStyle>
    </a:lnDef>
  </a:objectDefaults>
  <a:extraClrSchemeLst>
    <a:extraClrScheme>
      <a:clrScheme name="Clipboard 1">
        <a:dk1>
          <a:srgbClr val="000000"/>
        </a:dk1>
        <a:lt1>
          <a:srgbClr val="ECDB96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4EAC9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ipboard 2">
        <a:dk1>
          <a:srgbClr val="000000"/>
        </a:dk1>
        <a:lt1>
          <a:srgbClr val="ECDB96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4EAC9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ipboard 3">
        <a:dk1>
          <a:srgbClr val="000000"/>
        </a:dk1>
        <a:lt1>
          <a:srgbClr val="ECDB96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F4EAC9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untitled 2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2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>
            <a:ln>
              <a:noFill/>
            </a:ln>
            <a:solidFill>
              <a:schemeClr val="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>
            <a:ln>
              <a:noFill/>
            </a:ln>
            <a:solidFill>
              <a:schemeClr val="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-110" charset="0"/>
          </a:defRPr>
        </a:defPPr>
      </a:lstStyle>
    </a:lnDef>
  </a:objectDefaults>
  <a:extraClrSchemeLst>
    <a:extraClrScheme>
      <a:clrScheme name="untitled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Capsules">
  <a:themeElements>
    <a:clrScheme name="Capsules 2">
      <a:dk1>
        <a:srgbClr val="003366"/>
      </a:dk1>
      <a:lt1>
        <a:srgbClr val="FFFFFF"/>
      </a:lt1>
      <a:dk2>
        <a:srgbClr val="006666"/>
      </a:dk2>
      <a:lt2>
        <a:srgbClr val="003366"/>
      </a:lt2>
      <a:accent1>
        <a:srgbClr val="99CC99"/>
      </a:accent1>
      <a:accent2>
        <a:srgbClr val="33CCCC"/>
      </a:accent2>
      <a:accent3>
        <a:srgbClr val="FFFFFF"/>
      </a:accent3>
      <a:accent4>
        <a:srgbClr val="002A56"/>
      </a:accent4>
      <a:accent5>
        <a:srgbClr val="CAE2CA"/>
      </a:accent5>
      <a:accent6>
        <a:srgbClr val="2DB9B9"/>
      </a:accent6>
      <a:hlink>
        <a:srgbClr val="666699"/>
      </a:hlink>
      <a:folHlink>
        <a:srgbClr val="CC99FF"/>
      </a:folHlink>
    </a:clrScheme>
    <a:fontScheme name="Capsul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Capsules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3_Blue Diagonal">
  <a:themeElements>
    <a:clrScheme name="Blue Diagonal 1">
      <a:dk1>
        <a:srgbClr val="000000"/>
      </a:dk1>
      <a:lt1>
        <a:srgbClr val="FFFFFF"/>
      </a:lt1>
      <a:dk2>
        <a:srgbClr val="0066FF"/>
      </a:dk2>
      <a:lt2>
        <a:srgbClr val="FFFF00"/>
      </a:lt2>
      <a:accent1>
        <a:srgbClr val="00CCCC"/>
      </a:accent1>
      <a:accent2>
        <a:srgbClr val="FF33CC"/>
      </a:accent2>
      <a:accent3>
        <a:srgbClr val="AAB8FF"/>
      </a:accent3>
      <a:accent4>
        <a:srgbClr val="DADADA"/>
      </a:accent4>
      <a:accent5>
        <a:srgbClr val="AAE2E2"/>
      </a:accent5>
      <a:accent6>
        <a:srgbClr val="E72DB9"/>
      </a:accent6>
      <a:hlink>
        <a:srgbClr val="FF4568"/>
      </a:hlink>
      <a:folHlink>
        <a:srgbClr val="CCECFF"/>
      </a:folHlink>
    </a:clrScheme>
    <a:fontScheme name="Blue Diagona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Blue Diagonal 1">
        <a:dk1>
          <a:srgbClr val="000000"/>
        </a:dk1>
        <a:lt1>
          <a:srgbClr val="FFFFFF"/>
        </a:lt1>
        <a:dk2>
          <a:srgbClr val="0066FF"/>
        </a:dk2>
        <a:lt2>
          <a:srgbClr val="FFFF00"/>
        </a:lt2>
        <a:accent1>
          <a:srgbClr val="00CCCC"/>
        </a:accent1>
        <a:accent2>
          <a:srgbClr val="FF33CC"/>
        </a:accent2>
        <a:accent3>
          <a:srgbClr val="AAB8FF"/>
        </a:accent3>
        <a:accent4>
          <a:srgbClr val="DADADA"/>
        </a:accent4>
        <a:accent5>
          <a:srgbClr val="AAE2E2"/>
        </a:accent5>
        <a:accent6>
          <a:srgbClr val="E72DB9"/>
        </a:accent6>
        <a:hlink>
          <a:srgbClr val="FF4568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Diagonal 2">
        <a:dk1>
          <a:srgbClr val="000000"/>
        </a:dk1>
        <a:lt1>
          <a:srgbClr val="9999FF"/>
        </a:lt1>
        <a:dk2>
          <a:srgbClr val="6600FF"/>
        </a:dk2>
        <a:lt2>
          <a:srgbClr val="FFFFFF"/>
        </a:lt2>
        <a:accent1>
          <a:srgbClr val="CCCCFF"/>
        </a:accent1>
        <a:accent2>
          <a:srgbClr val="FF99FF"/>
        </a:accent2>
        <a:accent3>
          <a:srgbClr val="CACAFF"/>
        </a:accent3>
        <a:accent4>
          <a:srgbClr val="000000"/>
        </a:accent4>
        <a:accent5>
          <a:srgbClr val="E2E2FF"/>
        </a:accent5>
        <a:accent6>
          <a:srgbClr val="E78AE7"/>
        </a:accent6>
        <a:hlink>
          <a:srgbClr val="00CC66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4">
        <a:dk1>
          <a:srgbClr val="000000"/>
        </a:dk1>
        <a:lt1>
          <a:srgbClr val="FFFFFF"/>
        </a:lt1>
        <a:dk2>
          <a:srgbClr val="990066"/>
        </a:dk2>
        <a:lt2>
          <a:srgbClr val="FFFF00"/>
        </a:lt2>
        <a:accent1>
          <a:srgbClr val="996633"/>
        </a:accent1>
        <a:accent2>
          <a:srgbClr val="CC6600"/>
        </a:accent2>
        <a:accent3>
          <a:srgbClr val="CAAAB8"/>
        </a:accent3>
        <a:accent4>
          <a:srgbClr val="DADADA"/>
        </a:accent4>
        <a:accent5>
          <a:srgbClr val="CAB8AD"/>
        </a:accent5>
        <a:accent6>
          <a:srgbClr val="B95C00"/>
        </a:accent6>
        <a:hlink>
          <a:srgbClr val="999933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2_Blue Diagonal">
  <a:themeElements>
    <a:clrScheme name="Blue Diagonal 1">
      <a:dk1>
        <a:srgbClr val="000000"/>
      </a:dk1>
      <a:lt1>
        <a:srgbClr val="FFFFFF"/>
      </a:lt1>
      <a:dk2>
        <a:srgbClr val="0066FF"/>
      </a:dk2>
      <a:lt2>
        <a:srgbClr val="FFFF00"/>
      </a:lt2>
      <a:accent1>
        <a:srgbClr val="00CCCC"/>
      </a:accent1>
      <a:accent2>
        <a:srgbClr val="FF33CC"/>
      </a:accent2>
      <a:accent3>
        <a:srgbClr val="AAB8FF"/>
      </a:accent3>
      <a:accent4>
        <a:srgbClr val="DADADA"/>
      </a:accent4>
      <a:accent5>
        <a:srgbClr val="AAE2E2"/>
      </a:accent5>
      <a:accent6>
        <a:srgbClr val="E72DB9"/>
      </a:accent6>
      <a:hlink>
        <a:srgbClr val="FF4568"/>
      </a:hlink>
      <a:folHlink>
        <a:srgbClr val="CCECFF"/>
      </a:folHlink>
    </a:clrScheme>
    <a:fontScheme name="Blue Diagona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Blue Diagonal 1">
        <a:dk1>
          <a:srgbClr val="000000"/>
        </a:dk1>
        <a:lt1>
          <a:srgbClr val="FFFFFF"/>
        </a:lt1>
        <a:dk2>
          <a:srgbClr val="0066FF"/>
        </a:dk2>
        <a:lt2>
          <a:srgbClr val="FFFF00"/>
        </a:lt2>
        <a:accent1>
          <a:srgbClr val="00CCCC"/>
        </a:accent1>
        <a:accent2>
          <a:srgbClr val="FF33CC"/>
        </a:accent2>
        <a:accent3>
          <a:srgbClr val="AAB8FF"/>
        </a:accent3>
        <a:accent4>
          <a:srgbClr val="DADADA"/>
        </a:accent4>
        <a:accent5>
          <a:srgbClr val="AAE2E2"/>
        </a:accent5>
        <a:accent6>
          <a:srgbClr val="E72DB9"/>
        </a:accent6>
        <a:hlink>
          <a:srgbClr val="FF4568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Diagonal 2">
        <a:dk1>
          <a:srgbClr val="000000"/>
        </a:dk1>
        <a:lt1>
          <a:srgbClr val="9999FF"/>
        </a:lt1>
        <a:dk2>
          <a:srgbClr val="6600FF"/>
        </a:dk2>
        <a:lt2>
          <a:srgbClr val="FFFFFF"/>
        </a:lt2>
        <a:accent1>
          <a:srgbClr val="CCCCFF"/>
        </a:accent1>
        <a:accent2>
          <a:srgbClr val="FF99FF"/>
        </a:accent2>
        <a:accent3>
          <a:srgbClr val="CACAFF"/>
        </a:accent3>
        <a:accent4>
          <a:srgbClr val="000000"/>
        </a:accent4>
        <a:accent5>
          <a:srgbClr val="E2E2FF"/>
        </a:accent5>
        <a:accent6>
          <a:srgbClr val="E78AE7"/>
        </a:accent6>
        <a:hlink>
          <a:srgbClr val="00CC66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4">
        <a:dk1>
          <a:srgbClr val="000000"/>
        </a:dk1>
        <a:lt1>
          <a:srgbClr val="FFFFFF"/>
        </a:lt1>
        <a:dk2>
          <a:srgbClr val="990066"/>
        </a:dk2>
        <a:lt2>
          <a:srgbClr val="FFFF00"/>
        </a:lt2>
        <a:accent1>
          <a:srgbClr val="996633"/>
        </a:accent1>
        <a:accent2>
          <a:srgbClr val="CC6600"/>
        </a:accent2>
        <a:accent3>
          <a:srgbClr val="CAAAB8"/>
        </a:accent3>
        <a:accent4>
          <a:srgbClr val="DADADA"/>
        </a:accent4>
        <a:accent5>
          <a:srgbClr val="CAB8AD"/>
        </a:accent5>
        <a:accent6>
          <a:srgbClr val="B95C00"/>
        </a:accent6>
        <a:hlink>
          <a:srgbClr val="999933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Cascade">
  <a:themeElements>
    <a:clrScheme name="Cascade 4">
      <a:dk1>
        <a:srgbClr val="FFFFCC"/>
      </a:dk1>
      <a:lt1>
        <a:srgbClr val="FFFFFF"/>
      </a:lt1>
      <a:dk2>
        <a:srgbClr val="000066"/>
      </a:dk2>
      <a:lt2>
        <a:srgbClr val="FFFFFF"/>
      </a:lt2>
      <a:accent1>
        <a:srgbClr val="0078F0"/>
      </a:accent1>
      <a:accent2>
        <a:srgbClr val="CCECFF"/>
      </a:accent2>
      <a:accent3>
        <a:srgbClr val="AAAAB8"/>
      </a:accent3>
      <a:accent4>
        <a:srgbClr val="DADADA"/>
      </a:accent4>
      <a:accent5>
        <a:srgbClr val="AABEF6"/>
      </a:accent5>
      <a:accent6>
        <a:srgbClr val="B9D6E7"/>
      </a:accent6>
      <a:hlink>
        <a:srgbClr val="3399FF"/>
      </a:hlink>
      <a:folHlink>
        <a:srgbClr val="FFCC00"/>
      </a:folHlink>
    </a:clrScheme>
    <a:fontScheme name="Casca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lnDef>
  </a:objectDefaults>
  <a:extraClrSchemeLst>
    <a:extraClrScheme>
      <a:clrScheme name="Cascade 1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5C5C8A"/>
        </a:accent6>
        <a:hlink>
          <a:srgbClr val="FFFF99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2">
        <a:dk1>
          <a:srgbClr val="CC99FF"/>
        </a:dk1>
        <a:lt1>
          <a:srgbClr val="FFFFFF"/>
        </a:lt1>
        <a:dk2>
          <a:srgbClr val="400040"/>
        </a:dk2>
        <a:lt2>
          <a:srgbClr val="FFFFFF"/>
        </a:lt2>
        <a:accent1>
          <a:srgbClr val="FF66FF"/>
        </a:accent1>
        <a:accent2>
          <a:srgbClr val="CC00CC"/>
        </a:accent2>
        <a:accent3>
          <a:srgbClr val="AFAAAF"/>
        </a:accent3>
        <a:accent4>
          <a:srgbClr val="DADADA"/>
        </a:accent4>
        <a:accent5>
          <a:srgbClr val="FFB8FF"/>
        </a:accent5>
        <a:accent6>
          <a:srgbClr val="B900B9"/>
        </a:accent6>
        <a:hlink>
          <a:srgbClr val="FF7C80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3">
        <a:dk1>
          <a:srgbClr val="CC99FF"/>
        </a:dk1>
        <a:lt1>
          <a:srgbClr val="FFFFFF"/>
        </a:lt1>
        <a:dk2>
          <a:srgbClr val="34022D"/>
        </a:dk2>
        <a:lt2>
          <a:srgbClr val="FFFFFF"/>
        </a:lt2>
        <a:accent1>
          <a:srgbClr val="775EC8"/>
        </a:accent1>
        <a:accent2>
          <a:srgbClr val="9933FF"/>
        </a:accent2>
        <a:accent3>
          <a:srgbClr val="AEAAAD"/>
        </a:accent3>
        <a:accent4>
          <a:srgbClr val="DADADA"/>
        </a:accent4>
        <a:accent5>
          <a:srgbClr val="BDB6E0"/>
        </a:accent5>
        <a:accent6>
          <a:srgbClr val="8A2DE7"/>
        </a:accent6>
        <a:hlink>
          <a:srgbClr val="993366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4">
        <a:dk1>
          <a:srgbClr val="FFFFCC"/>
        </a:dk1>
        <a:lt1>
          <a:srgbClr val="FFFFFF"/>
        </a:lt1>
        <a:dk2>
          <a:srgbClr val="000066"/>
        </a:dk2>
        <a:lt2>
          <a:srgbClr val="FFFFFF"/>
        </a:lt2>
        <a:accent1>
          <a:srgbClr val="0078F0"/>
        </a:accent1>
        <a:accent2>
          <a:srgbClr val="CCECFF"/>
        </a:accent2>
        <a:accent3>
          <a:srgbClr val="AAAAB8"/>
        </a:accent3>
        <a:accent4>
          <a:srgbClr val="DADADA"/>
        </a:accent4>
        <a:accent5>
          <a:srgbClr val="AABEF6"/>
        </a:accent5>
        <a:accent6>
          <a:srgbClr val="B9D6E7"/>
        </a:accent6>
        <a:hlink>
          <a:srgbClr val="3399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5">
        <a:dk1>
          <a:srgbClr val="00FFFF"/>
        </a:dk1>
        <a:lt1>
          <a:srgbClr val="FFFFFF"/>
        </a:lt1>
        <a:dk2>
          <a:srgbClr val="4E009C"/>
        </a:dk2>
        <a:lt2>
          <a:srgbClr val="FFFFFF"/>
        </a:lt2>
        <a:accent1>
          <a:srgbClr val="00A8A4"/>
        </a:accent1>
        <a:accent2>
          <a:srgbClr val="3399FF"/>
        </a:accent2>
        <a:accent3>
          <a:srgbClr val="B2AACB"/>
        </a:accent3>
        <a:accent4>
          <a:srgbClr val="DADADA"/>
        </a:accent4>
        <a:accent5>
          <a:srgbClr val="AAD1CF"/>
        </a:accent5>
        <a:accent6>
          <a:srgbClr val="2D8A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6">
        <a:dk1>
          <a:srgbClr val="CCCC33"/>
        </a:dk1>
        <a:lt1>
          <a:srgbClr val="FFFFFF"/>
        </a:lt1>
        <a:dk2>
          <a:srgbClr val="003300"/>
        </a:dk2>
        <a:lt2>
          <a:srgbClr val="FFFFCC"/>
        </a:lt2>
        <a:accent1>
          <a:srgbClr val="008000"/>
        </a:accent1>
        <a:accent2>
          <a:srgbClr val="669900"/>
        </a:accent2>
        <a:accent3>
          <a:srgbClr val="AAADAA"/>
        </a:accent3>
        <a:accent4>
          <a:srgbClr val="DADADA"/>
        </a:accent4>
        <a:accent5>
          <a:srgbClr val="AAC0AA"/>
        </a:accent5>
        <a:accent6>
          <a:srgbClr val="5C8A00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7">
        <a:dk1>
          <a:srgbClr val="CCCC99"/>
        </a:dk1>
        <a:lt1>
          <a:srgbClr val="FFFFFF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996633"/>
        </a:accent2>
        <a:accent3>
          <a:srgbClr val="C0AAAA"/>
        </a:accent3>
        <a:accent4>
          <a:srgbClr val="DADADA"/>
        </a:accent4>
        <a:accent5>
          <a:srgbClr val="E2CAAA"/>
        </a:accent5>
        <a:accent6>
          <a:srgbClr val="8A5C2D"/>
        </a:accent6>
        <a:hlink>
          <a:srgbClr val="FFFFCC"/>
        </a:hlink>
        <a:folHlink>
          <a:srgbClr val="DDD8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8">
        <a:dk1>
          <a:srgbClr val="204162"/>
        </a:dk1>
        <a:lt1>
          <a:srgbClr val="FFFFFF"/>
        </a:lt1>
        <a:dk2>
          <a:srgbClr val="204162"/>
        </a:dk2>
        <a:lt2>
          <a:srgbClr val="003300"/>
        </a:lt2>
        <a:accent1>
          <a:srgbClr val="99CC00"/>
        </a:accent1>
        <a:accent2>
          <a:srgbClr val="336633"/>
        </a:accent2>
        <a:accent3>
          <a:srgbClr val="FFFFFF"/>
        </a:accent3>
        <a:accent4>
          <a:srgbClr val="1A3653"/>
        </a:accent4>
        <a:accent5>
          <a:srgbClr val="CAE2AA"/>
        </a:accent5>
        <a:accent6>
          <a:srgbClr val="2D5C2D"/>
        </a:accent6>
        <a:hlink>
          <a:srgbClr val="6666FF"/>
        </a:hlink>
        <a:folHlink>
          <a:srgbClr val="C5C2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 9">
        <a:dk1>
          <a:srgbClr val="000000"/>
        </a:dk1>
        <a:lt1>
          <a:srgbClr val="FFFFFF"/>
        </a:lt1>
        <a:dk2>
          <a:srgbClr val="1C1C34"/>
        </a:dk2>
        <a:lt2>
          <a:srgbClr val="000066"/>
        </a:lt2>
        <a:accent1>
          <a:srgbClr val="DDDDDD"/>
        </a:accent1>
        <a:accent2>
          <a:srgbClr val="6699CC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5C8AB9"/>
        </a:accent6>
        <a:hlink>
          <a:srgbClr val="005A58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Mac HD:Applications:Microsoft Office 2004:Templates:Presentations:Designs:Crumple</Template>
  <TotalTime>18100</TotalTime>
  <Words>3663</Words>
  <Application>Microsoft Macintosh PowerPoint</Application>
  <PresentationFormat>On-screen Show (4:3)</PresentationFormat>
  <Paragraphs>916</Paragraphs>
  <Slides>71</Slides>
  <Notes>64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31</vt:i4>
      </vt:variant>
      <vt:variant>
        <vt:lpstr>Slide Titles</vt:lpstr>
      </vt:variant>
      <vt:variant>
        <vt:i4>71</vt:i4>
      </vt:variant>
    </vt:vector>
  </HeadingPairs>
  <TitlesOfParts>
    <vt:vector size="119" baseType="lpstr">
      <vt:lpstr>26</vt:lpstr>
      <vt:lpstr>B VAG Rounded Bold</vt:lpstr>
      <vt:lpstr>Kosher-Normal</vt:lpstr>
      <vt:lpstr>Arial</vt:lpstr>
      <vt:lpstr>Arial Black</vt:lpstr>
      <vt:lpstr>Arial Narrow</vt:lpstr>
      <vt:lpstr>Calibri</vt:lpstr>
      <vt:lpstr>Comic Sans MS</vt:lpstr>
      <vt:lpstr>Garamond</vt:lpstr>
      <vt:lpstr>Helvetica</vt:lpstr>
      <vt:lpstr>Impact</vt:lpstr>
      <vt:lpstr>Lucida Handwriting</vt:lpstr>
      <vt:lpstr>Monotype Sorts</vt:lpstr>
      <vt:lpstr>Tahoma</vt:lpstr>
      <vt:lpstr>Times</vt:lpstr>
      <vt:lpstr>Times New Roman</vt:lpstr>
      <vt:lpstr>Wingdings</vt:lpstr>
      <vt:lpstr>Blue Diagonal</vt:lpstr>
      <vt:lpstr>Blank Presentation</vt:lpstr>
      <vt:lpstr>Default Design</vt:lpstr>
      <vt:lpstr>Stream</vt:lpstr>
      <vt:lpstr>2_Blank Presentation</vt:lpstr>
      <vt:lpstr>Cascade</vt:lpstr>
      <vt:lpstr>5_Default Design</vt:lpstr>
      <vt:lpstr>7_Default Design</vt:lpstr>
      <vt:lpstr>9_Default Design</vt:lpstr>
      <vt:lpstr>6_Blank Presentation</vt:lpstr>
      <vt:lpstr>10_Default Design</vt:lpstr>
      <vt:lpstr>4_Beam</vt:lpstr>
      <vt:lpstr>1_Orbit</vt:lpstr>
      <vt:lpstr>11_Default Design</vt:lpstr>
      <vt:lpstr>1_Cascade</vt:lpstr>
      <vt:lpstr>7_Blank Presentation</vt:lpstr>
      <vt:lpstr>8_Blank Presentation</vt:lpstr>
      <vt:lpstr>50_Blank Presentation</vt:lpstr>
      <vt:lpstr>3_Default Design</vt:lpstr>
      <vt:lpstr>28_Default Design</vt:lpstr>
      <vt:lpstr>30_Default Design</vt:lpstr>
      <vt:lpstr>1_Blue Diagonal</vt:lpstr>
      <vt:lpstr>1_Default Design</vt:lpstr>
      <vt:lpstr>4_Default Design</vt:lpstr>
      <vt:lpstr>1_Clipboard</vt:lpstr>
      <vt:lpstr>untitled 2</vt:lpstr>
      <vt:lpstr>Capsules</vt:lpstr>
      <vt:lpstr>8_Default Design</vt:lpstr>
      <vt:lpstr>3_Blue Diagonal</vt:lpstr>
      <vt:lpstr>預設簡報設計</vt:lpstr>
      <vt:lpstr>2_Blue Diagonal</vt:lpstr>
      <vt:lpstr>وصف مساق الرسائل البولسية</vt:lpstr>
      <vt:lpstr>عرف عن نفسك</vt:lpstr>
      <vt:lpstr>أولادنا الثلاثة</vt:lpstr>
      <vt:lpstr>عائلة جريفيث 28 تشرين ثاني 2019</vt:lpstr>
      <vt:lpstr>كيرت (35) و كارا يمتلكون شركة أعمال استشارية قرب مدينة سياتل</vt:lpstr>
      <vt:lpstr>ستيفن, كيتي و جيسي في جيج هاربور</vt:lpstr>
      <vt:lpstr>حفيدنا ذو السنتين جيسي</vt:lpstr>
      <vt:lpstr>ستيفن (32) هو طيار في الشركة المتحدة يتنقل إلى سياتل من إس إف أو  </vt:lpstr>
      <vt:lpstr>جون (29) فنان تشكيلي في ريدلاندز, كاليفورنيا</vt:lpstr>
      <vt:lpstr>كلية الكتاب المقدس سنغافورة</vt:lpstr>
      <vt:lpstr>شعب الطرق المتقاطعة• حزيران 2021</vt:lpstr>
      <vt:lpstr>مساقات أدرسها في كلية الكتاب سنغافورة</vt:lpstr>
      <vt:lpstr>مؤسستنا الإرسالية</vt:lpstr>
      <vt:lpstr>نظام ملف الواجبات</vt:lpstr>
      <vt:lpstr>قائمة تسجيل الرسائل البولسية</vt:lpstr>
      <vt:lpstr>TBB</vt:lpstr>
      <vt:lpstr>Two Saturdays, 24 &amp; 31 August  9 am-1 pm at SBC</vt:lpstr>
      <vt:lpstr>Dr John Fryman</vt:lpstr>
      <vt:lpstr>PowerPoint Presentation</vt:lpstr>
      <vt:lpstr>العرض التقديمي ( 945 شريحة ) كتاب الطالب ( 100 صفحة ) مخطوطة المعلم ( 400 صفحة )</vt:lpstr>
      <vt:lpstr>في البدء</vt:lpstr>
      <vt:lpstr>"pada mulanya"</vt:lpstr>
      <vt:lpstr>"起初"</vt:lpstr>
      <vt:lpstr>أيام الخلق</vt:lpstr>
      <vt:lpstr>Days of Creation in Bahasa Indonesian</vt:lpstr>
      <vt:lpstr>六天的创造</vt:lpstr>
      <vt:lpstr>مسح العهد الجديد • BibleStudyDownloads.org</vt:lpstr>
      <vt:lpstr>BibleStudyDownloads.org</vt:lpstr>
      <vt:lpstr>BibleStudyDownloads.org</vt:lpstr>
      <vt:lpstr>BibleStudyDownloads.org</vt:lpstr>
      <vt:lpstr>BibleStudyDownloads.org</vt:lpstr>
      <vt:lpstr>BibleStudyDownloads.org</vt:lpstr>
      <vt:lpstr>BibleStudyDownloads.org</vt:lpstr>
      <vt:lpstr>BibleStudyDownloads.org</vt:lpstr>
      <vt:lpstr>Chinese</vt:lpstr>
      <vt:lpstr>Indonesian</vt:lpstr>
      <vt:lpstr>Mongolian</vt:lpstr>
      <vt:lpstr>Vietnamese</vt:lpstr>
      <vt:lpstr>Arabic العربية </vt:lpstr>
      <vt:lpstr>BibleStudyDownloads.org</vt:lpstr>
      <vt:lpstr>الخدمات في آسيا</vt:lpstr>
      <vt:lpstr>التعليم 1994-2021</vt:lpstr>
      <vt:lpstr>أحصل على بطاقة الصلاة الخاصة بنا</vt:lpstr>
      <vt:lpstr>قادنا الله من آسيا إلى الشرق الأوسط و شمال أفريقيا</vt:lpstr>
      <vt:lpstr>Arabic</vt:lpstr>
      <vt:lpstr>وصف المساق </vt:lpstr>
      <vt:lpstr>أهداف المساق </vt:lpstr>
      <vt:lpstr>فوائد الإنترنت</vt:lpstr>
      <vt:lpstr>مواقعنا الأربعة</vt:lpstr>
      <vt:lpstr>كيفية الدخول إلى برنامج مودل ...</vt:lpstr>
      <vt:lpstr>يرافق الإمتحان النهائي كتاب مغلق</vt:lpstr>
      <vt:lpstr>تقدير طالب التخرج</vt:lpstr>
      <vt:lpstr>أمور أخرى</vt:lpstr>
      <vt:lpstr>تصميم المساق</vt:lpstr>
      <vt:lpstr>قائمة مرتبة لكل أسفار العهد الجديد</vt:lpstr>
      <vt:lpstr>بناء العهد الجديد</vt:lpstr>
      <vt:lpstr>ملاحظات على           هيكل العهد الجديد</vt:lpstr>
      <vt:lpstr>ملاحظات على          هيكل العهد الجديد</vt:lpstr>
      <vt:lpstr>ملاحظات على          هيكل العهد الجديد</vt:lpstr>
      <vt:lpstr>تصميم المساق</vt:lpstr>
      <vt:lpstr>كتاب العهد الجديد</vt:lpstr>
      <vt:lpstr>كتاب العهد الجديد</vt:lpstr>
      <vt:lpstr>كتاب العهد الجديد</vt:lpstr>
      <vt:lpstr>تصميم المساق</vt:lpstr>
      <vt:lpstr>الكلمات المفتاحية لأسفار العهد الجديد</vt:lpstr>
      <vt:lpstr>الكلمات المفتاحية لأسفار العهد الجديد</vt:lpstr>
      <vt:lpstr>الكلمات المفتاحية لأسفار العهد الجديد</vt:lpstr>
      <vt:lpstr>تصميم المساق</vt:lpstr>
      <vt:lpstr>نظرة عامة على العهد الجديد (رسائل بولس)</vt:lpstr>
      <vt:lpstr>Black</vt:lpstr>
      <vt:lpstr>مسح العهد الجديد • BibleStudyDownloads.org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Rick Griffith</dc:creator>
  <cp:keywords/>
  <dc:description/>
  <cp:lastModifiedBy>Rick Griffith</cp:lastModifiedBy>
  <cp:revision>514</cp:revision>
  <dcterms:created xsi:type="dcterms:W3CDTF">2009-01-06T13:25:15Z</dcterms:created>
  <dcterms:modified xsi:type="dcterms:W3CDTF">2022-02-13T12:17:42Z</dcterms:modified>
  <cp:category/>
</cp:coreProperties>
</file>